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73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32027-7C87-4964-B1B1-1D753FD91247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F2A68C-6AFB-4DBC-B5F6-6AB0C9CD5B56}">
      <dgm:prSet phldrT="[Text]"/>
      <dgm:spPr/>
      <dgm:t>
        <a:bodyPr/>
        <a:lstStyle/>
        <a:p>
          <a:r>
            <a:rPr lang="en-US" dirty="0" err="1"/>
            <a:t>Nội</a:t>
          </a:r>
          <a:r>
            <a:rPr lang="en-US" dirty="0"/>
            <a:t> dung</a:t>
          </a:r>
        </a:p>
      </dgm:t>
    </dgm:pt>
    <dgm:pt modelId="{9CA35278-F4C5-4B12-9EF7-DFD7BD4A4287}" type="parTrans" cxnId="{412D02CA-2ABE-4654-A6A2-4792729C4FF6}">
      <dgm:prSet/>
      <dgm:spPr/>
      <dgm:t>
        <a:bodyPr/>
        <a:lstStyle/>
        <a:p>
          <a:endParaRPr lang="en-US"/>
        </a:p>
      </dgm:t>
    </dgm:pt>
    <dgm:pt modelId="{DBC87CCA-01F5-4E5D-A807-FA8EF65A715E}" type="sibTrans" cxnId="{412D02CA-2ABE-4654-A6A2-4792729C4FF6}">
      <dgm:prSet/>
      <dgm:spPr/>
      <dgm:t>
        <a:bodyPr/>
        <a:lstStyle/>
        <a:p>
          <a:endParaRPr lang="en-US"/>
        </a:p>
      </dgm:t>
    </dgm:pt>
    <dgm:pt modelId="{1CCD18DD-3E64-4450-8AAC-B121BDEB29A4}">
      <dgm:prSet phldrT="[Text]"/>
      <dgm:spPr/>
      <dgm:t>
        <a:bodyPr/>
        <a:lstStyle/>
        <a:p>
          <a:r>
            <a:rPr lang="en-US" b="1" dirty="0" err="1"/>
            <a:t>Quy</a:t>
          </a:r>
          <a:r>
            <a:rPr lang="en-US" b="1" dirty="0"/>
            <a:t> </a:t>
          </a:r>
          <a:r>
            <a:rPr lang="en-US" b="1" dirty="0" err="1"/>
            <a:t>trình</a:t>
          </a:r>
          <a:r>
            <a:rPr lang="en-US" b="1" dirty="0"/>
            <a:t> </a:t>
          </a:r>
          <a:r>
            <a:rPr lang="en-US" b="1" dirty="0" err="1"/>
            <a:t>khảo</a:t>
          </a:r>
          <a:r>
            <a:rPr lang="en-US" b="1" dirty="0"/>
            <a:t> </a:t>
          </a:r>
          <a:r>
            <a:rPr lang="en-US" b="1" dirty="0" err="1"/>
            <a:t>sát</a:t>
          </a:r>
          <a:endParaRPr lang="en-US" b="1" dirty="0"/>
        </a:p>
      </dgm:t>
    </dgm:pt>
    <dgm:pt modelId="{A7DE41CB-93C2-474B-B41E-DE872ED3566D}" type="parTrans" cxnId="{0247E48F-7BB5-45AA-883F-8CCAD2DB2376}">
      <dgm:prSet/>
      <dgm:spPr/>
      <dgm:t>
        <a:bodyPr/>
        <a:lstStyle/>
        <a:p>
          <a:endParaRPr lang="en-US"/>
        </a:p>
      </dgm:t>
    </dgm:pt>
    <dgm:pt modelId="{FC4A162C-2DEB-4A56-BCAA-71C933911A3A}" type="sibTrans" cxnId="{0247E48F-7BB5-45AA-883F-8CCAD2DB2376}">
      <dgm:prSet/>
      <dgm:spPr/>
      <dgm:t>
        <a:bodyPr/>
        <a:lstStyle/>
        <a:p>
          <a:endParaRPr lang="en-US"/>
        </a:p>
      </dgm:t>
    </dgm:pt>
    <dgm:pt modelId="{3D2AFB24-05EB-45EF-AA1E-B7484F1923E9}">
      <dgm:prSet phldrT="[Text]"/>
      <dgm:spPr/>
      <dgm:t>
        <a:bodyPr/>
        <a:lstStyle/>
        <a:p>
          <a:r>
            <a:rPr lang="en-US" b="1" dirty="0" err="1"/>
            <a:t>Mô</a:t>
          </a:r>
          <a:r>
            <a:rPr lang="en-US" b="1" dirty="0"/>
            <a:t> </a:t>
          </a:r>
          <a:r>
            <a:rPr lang="en-US" b="1" dirty="0" err="1"/>
            <a:t>hình</a:t>
          </a:r>
          <a:r>
            <a:rPr lang="en-US" b="1" dirty="0"/>
            <a:t> Diagram</a:t>
          </a:r>
        </a:p>
      </dgm:t>
    </dgm:pt>
    <dgm:pt modelId="{AE594513-6450-4EE1-87C3-A68C1E21C41B}" type="parTrans" cxnId="{20D00FF3-F12B-4EBA-8504-F0C46192E88C}">
      <dgm:prSet/>
      <dgm:spPr/>
      <dgm:t>
        <a:bodyPr/>
        <a:lstStyle/>
        <a:p>
          <a:endParaRPr lang="en-US"/>
        </a:p>
      </dgm:t>
    </dgm:pt>
    <dgm:pt modelId="{C179ED38-16EB-41C9-8E51-ABD73A79B726}" type="sibTrans" cxnId="{20D00FF3-F12B-4EBA-8504-F0C46192E88C}">
      <dgm:prSet/>
      <dgm:spPr/>
      <dgm:t>
        <a:bodyPr/>
        <a:lstStyle/>
        <a:p>
          <a:endParaRPr lang="en-US"/>
        </a:p>
      </dgm:t>
    </dgm:pt>
    <dgm:pt modelId="{E0CAAD53-27E0-4D25-A99B-D6F4C5BEBA81}">
      <dgm:prSet phldrT="[Text]"/>
      <dgm:spPr/>
      <dgm:t>
        <a:bodyPr/>
        <a:lstStyle/>
        <a:p>
          <a:r>
            <a:rPr lang="en-US" b="1" dirty="0" err="1"/>
            <a:t>Giao</a:t>
          </a:r>
          <a:r>
            <a:rPr lang="en-US" b="1" dirty="0"/>
            <a:t> </a:t>
          </a:r>
          <a:r>
            <a:rPr lang="en-US" b="1" dirty="0" err="1"/>
            <a:t>diện</a:t>
          </a:r>
          <a:r>
            <a:rPr lang="en-US" b="1" dirty="0"/>
            <a:t> </a:t>
          </a:r>
          <a:r>
            <a:rPr lang="en-US" b="1" dirty="0" err="1"/>
            <a:t>ứng</a:t>
          </a:r>
          <a:r>
            <a:rPr lang="en-US" b="1" dirty="0"/>
            <a:t> </a:t>
          </a:r>
          <a:r>
            <a:rPr lang="en-US" b="1" dirty="0" err="1"/>
            <a:t>dụng</a:t>
          </a:r>
          <a:endParaRPr lang="en-US" b="1" dirty="0"/>
        </a:p>
      </dgm:t>
    </dgm:pt>
    <dgm:pt modelId="{57BF54EA-3714-4744-AF7F-7F710D7AF74B}" type="parTrans" cxnId="{E233772A-1C91-4498-AD40-0FBD3032250C}">
      <dgm:prSet/>
      <dgm:spPr/>
      <dgm:t>
        <a:bodyPr/>
        <a:lstStyle/>
        <a:p>
          <a:endParaRPr lang="en-US"/>
        </a:p>
      </dgm:t>
    </dgm:pt>
    <dgm:pt modelId="{3BCC64C5-D13F-44D4-8ADD-3C4AD683D9F1}" type="sibTrans" cxnId="{E233772A-1C91-4498-AD40-0FBD3032250C}">
      <dgm:prSet/>
      <dgm:spPr/>
      <dgm:t>
        <a:bodyPr/>
        <a:lstStyle/>
        <a:p>
          <a:endParaRPr lang="en-US"/>
        </a:p>
      </dgm:t>
    </dgm:pt>
    <dgm:pt modelId="{89C83288-9C3A-4EF3-9A12-527BC0A5CF50}" type="pres">
      <dgm:prSet presAssocID="{F0832027-7C87-4964-B1B1-1D753FD9124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C6B631E-9923-4A15-B4F9-44DC90BD2E2D}" type="pres">
      <dgm:prSet presAssocID="{8BF2A68C-6AFB-4DBC-B5F6-6AB0C9CD5B56}" presName="centerShape" presStyleLbl="node0" presStyleIdx="0" presStyleCnt="1"/>
      <dgm:spPr/>
    </dgm:pt>
    <dgm:pt modelId="{BE7F8753-F9D3-4520-A9C5-BA1A9007C74A}" type="pres">
      <dgm:prSet presAssocID="{A7DE41CB-93C2-474B-B41E-DE872ED3566D}" presName="Name9" presStyleLbl="parChTrans1D2" presStyleIdx="0" presStyleCnt="3"/>
      <dgm:spPr/>
    </dgm:pt>
    <dgm:pt modelId="{209BA70E-0100-46FA-A65A-0C15DB1D0527}" type="pres">
      <dgm:prSet presAssocID="{A7DE41CB-93C2-474B-B41E-DE872ED3566D}" presName="connTx" presStyleLbl="parChTrans1D2" presStyleIdx="0" presStyleCnt="3"/>
      <dgm:spPr/>
    </dgm:pt>
    <dgm:pt modelId="{696FFCB6-07A5-4DB5-A5E0-7D0451D13370}" type="pres">
      <dgm:prSet presAssocID="{1CCD18DD-3E64-4450-8AAC-B121BDEB29A4}" presName="node" presStyleLbl="node1" presStyleIdx="0" presStyleCnt="3">
        <dgm:presLayoutVars>
          <dgm:bulletEnabled val="1"/>
        </dgm:presLayoutVars>
      </dgm:prSet>
      <dgm:spPr/>
    </dgm:pt>
    <dgm:pt modelId="{DE2786AF-E436-4393-AAA5-5CFB21E88BEC}" type="pres">
      <dgm:prSet presAssocID="{AE594513-6450-4EE1-87C3-A68C1E21C41B}" presName="Name9" presStyleLbl="parChTrans1D2" presStyleIdx="1" presStyleCnt="3"/>
      <dgm:spPr/>
    </dgm:pt>
    <dgm:pt modelId="{DD2FB61D-4BC5-483B-A04C-DFF1040E0168}" type="pres">
      <dgm:prSet presAssocID="{AE594513-6450-4EE1-87C3-A68C1E21C41B}" presName="connTx" presStyleLbl="parChTrans1D2" presStyleIdx="1" presStyleCnt="3"/>
      <dgm:spPr/>
    </dgm:pt>
    <dgm:pt modelId="{25EC6544-C5A1-4BFE-8F95-027C6CF667D6}" type="pres">
      <dgm:prSet presAssocID="{3D2AFB24-05EB-45EF-AA1E-B7484F1923E9}" presName="node" presStyleLbl="node1" presStyleIdx="1" presStyleCnt="3">
        <dgm:presLayoutVars>
          <dgm:bulletEnabled val="1"/>
        </dgm:presLayoutVars>
      </dgm:prSet>
      <dgm:spPr/>
    </dgm:pt>
    <dgm:pt modelId="{2436E9C6-7463-4704-B7A2-4BA64C41AA3B}" type="pres">
      <dgm:prSet presAssocID="{57BF54EA-3714-4744-AF7F-7F710D7AF74B}" presName="Name9" presStyleLbl="parChTrans1D2" presStyleIdx="2" presStyleCnt="3"/>
      <dgm:spPr/>
    </dgm:pt>
    <dgm:pt modelId="{F3E55976-B6B5-4E21-8DD7-FB1B0A246777}" type="pres">
      <dgm:prSet presAssocID="{57BF54EA-3714-4744-AF7F-7F710D7AF74B}" presName="connTx" presStyleLbl="parChTrans1D2" presStyleIdx="2" presStyleCnt="3"/>
      <dgm:spPr/>
    </dgm:pt>
    <dgm:pt modelId="{383180B1-55A2-4E58-86A8-D5E063A3FF4A}" type="pres">
      <dgm:prSet presAssocID="{E0CAAD53-27E0-4D25-A99B-D6F4C5BEBA81}" presName="node" presStyleLbl="node1" presStyleIdx="2" presStyleCnt="3">
        <dgm:presLayoutVars>
          <dgm:bulletEnabled val="1"/>
        </dgm:presLayoutVars>
      </dgm:prSet>
      <dgm:spPr/>
    </dgm:pt>
  </dgm:ptLst>
  <dgm:cxnLst>
    <dgm:cxn modelId="{647C2229-361C-478E-8C9F-62ABFCA2F4C0}" type="presOf" srcId="{AE594513-6450-4EE1-87C3-A68C1E21C41B}" destId="{DE2786AF-E436-4393-AAA5-5CFB21E88BEC}" srcOrd="0" destOrd="0" presId="urn:microsoft.com/office/officeart/2005/8/layout/radial1"/>
    <dgm:cxn modelId="{E233772A-1C91-4498-AD40-0FBD3032250C}" srcId="{8BF2A68C-6AFB-4DBC-B5F6-6AB0C9CD5B56}" destId="{E0CAAD53-27E0-4D25-A99B-D6F4C5BEBA81}" srcOrd="2" destOrd="0" parTransId="{57BF54EA-3714-4744-AF7F-7F710D7AF74B}" sibTransId="{3BCC64C5-D13F-44D4-8ADD-3C4AD683D9F1}"/>
    <dgm:cxn modelId="{1EC8034A-39C8-42F1-A4F9-0F0B9AB5E543}" type="presOf" srcId="{AE594513-6450-4EE1-87C3-A68C1E21C41B}" destId="{DD2FB61D-4BC5-483B-A04C-DFF1040E0168}" srcOrd="1" destOrd="0" presId="urn:microsoft.com/office/officeart/2005/8/layout/radial1"/>
    <dgm:cxn modelId="{A93E9374-D93A-4B74-8B82-0CE691E06371}" type="presOf" srcId="{F0832027-7C87-4964-B1B1-1D753FD91247}" destId="{89C83288-9C3A-4EF3-9A12-527BC0A5CF50}" srcOrd="0" destOrd="0" presId="urn:microsoft.com/office/officeart/2005/8/layout/radial1"/>
    <dgm:cxn modelId="{404A4D75-6B9B-4699-9B10-3A611BB77EC8}" type="presOf" srcId="{57BF54EA-3714-4744-AF7F-7F710D7AF74B}" destId="{F3E55976-B6B5-4E21-8DD7-FB1B0A246777}" srcOrd="1" destOrd="0" presId="urn:microsoft.com/office/officeart/2005/8/layout/radial1"/>
    <dgm:cxn modelId="{223EC18E-966E-467B-A0E1-D9623D8B654E}" type="presOf" srcId="{8BF2A68C-6AFB-4DBC-B5F6-6AB0C9CD5B56}" destId="{EC6B631E-9923-4A15-B4F9-44DC90BD2E2D}" srcOrd="0" destOrd="0" presId="urn:microsoft.com/office/officeart/2005/8/layout/radial1"/>
    <dgm:cxn modelId="{0247E48F-7BB5-45AA-883F-8CCAD2DB2376}" srcId="{8BF2A68C-6AFB-4DBC-B5F6-6AB0C9CD5B56}" destId="{1CCD18DD-3E64-4450-8AAC-B121BDEB29A4}" srcOrd="0" destOrd="0" parTransId="{A7DE41CB-93C2-474B-B41E-DE872ED3566D}" sibTransId="{FC4A162C-2DEB-4A56-BCAA-71C933911A3A}"/>
    <dgm:cxn modelId="{826F6D98-335B-454B-9B29-1EC461AA9F10}" type="presOf" srcId="{57BF54EA-3714-4744-AF7F-7F710D7AF74B}" destId="{2436E9C6-7463-4704-B7A2-4BA64C41AA3B}" srcOrd="0" destOrd="0" presId="urn:microsoft.com/office/officeart/2005/8/layout/radial1"/>
    <dgm:cxn modelId="{7C9E6099-35FD-4139-9377-53D98F265D9D}" type="presOf" srcId="{E0CAAD53-27E0-4D25-A99B-D6F4C5BEBA81}" destId="{383180B1-55A2-4E58-86A8-D5E063A3FF4A}" srcOrd="0" destOrd="0" presId="urn:microsoft.com/office/officeart/2005/8/layout/radial1"/>
    <dgm:cxn modelId="{3CFFB19B-A46E-4C1F-97B2-21410426F530}" type="presOf" srcId="{A7DE41CB-93C2-474B-B41E-DE872ED3566D}" destId="{BE7F8753-F9D3-4520-A9C5-BA1A9007C74A}" srcOrd="0" destOrd="0" presId="urn:microsoft.com/office/officeart/2005/8/layout/radial1"/>
    <dgm:cxn modelId="{07C88AB5-65B7-47D5-BE6E-FE1349E33CFA}" type="presOf" srcId="{3D2AFB24-05EB-45EF-AA1E-B7484F1923E9}" destId="{25EC6544-C5A1-4BFE-8F95-027C6CF667D6}" srcOrd="0" destOrd="0" presId="urn:microsoft.com/office/officeart/2005/8/layout/radial1"/>
    <dgm:cxn modelId="{412D02CA-2ABE-4654-A6A2-4792729C4FF6}" srcId="{F0832027-7C87-4964-B1B1-1D753FD91247}" destId="{8BF2A68C-6AFB-4DBC-B5F6-6AB0C9CD5B56}" srcOrd="0" destOrd="0" parTransId="{9CA35278-F4C5-4B12-9EF7-DFD7BD4A4287}" sibTransId="{DBC87CCA-01F5-4E5D-A807-FA8EF65A715E}"/>
    <dgm:cxn modelId="{C7F045E7-D6AD-4A10-8EC5-23EF457ADBAE}" type="presOf" srcId="{1CCD18DD-3E64-4450-8AAC-B121BDEB29A4}" destId="{696FFCB6-07A5-4DB5-A5E0-7D0451D13370}" srcOrd="0" destOrd="0" presId="urn:microsoft.com/office/officeart/2005/8/layout/radial1"/>
    <dgm:cxn modelId="{20D00FF3-F12B-4EBA-8504-F0C46192E88C}" srcId="{8BF2A68C-6AFB-4DBC-B5F6-6AB0C9CD5B56}" destId="{3D2AFB24-05EB-45EF-AA1E-B7484F1923E9}" srcOrd="1" destOrd="0" parTransId="{AE594513-6450-4EE1-87C3-A68C1E21C41B}" sibTransId="{C179ED38-16EB-41C9-8E51-ABD73A79B726}"/>
    <dgm:cxn modelId="{00F49EF8-EC55-4C8F-BE57-99104430A213}" type="presOf" srcId="{A7DE41CB-93C2-474B-B41E-DE872ED3566D}" destId="{209BA70E-0100-46FA-A65A-0C15DB1D0527}" srcOrd="1" destOrd="0" presId="urn:microsoft.com/office/officeart/2005/8/layout/radial1"/>
    <dgm:cxn modelId="{8CAF2CE2-723A-47F1-AD90-70AA0EB1DB0D}" type="presParOf" srcId="{89C83288-9C3A-4EF3-9A12-527BC0A5CF50}" destId="{EC6B631E-9923-4A15-B4F9-44DC90BD2E2D}" srcOrd="0" destOrd="0" presId="urn:microsoft.com/office/officeart/2005/8/layout/radial1"/>
    <dgm:cxn modelId="{D6F7C0B0-AED5-49C5-B331-6BEF2A6D688C}" type="presParOf" srcId="{89C83288-9C3A-4EF3-9A12-527BC0A5CF50}" destId="{BE7F8753-F9D3-4520-A9C5-BA1A9007C74A}" srcOrd="1" destOrd="0" presId="urn:microsoft.com/office/officeart/2005/8/layout/radial1"/>
    <dgm:cxn modelId="{3E8EE261-DD3F-451B-97EC-125CE4BC0E24}" type="presParOf" srcId="{BE7F8753-F9D3-4520-A9C5-BA1A9007C74A}" destId="{209BA70E-0100-46FA-A65A-0C15DB1D0527}" srcOrd="0" destOrd="0" presId="urn:microsoft.com/office/officeart/2005/8/layout/radial1"/>
    <dgm:cxn modelId="{D45253D9-CDAC-4427-9DAD-D50FD2D72B21}" type="presParOf" srcId="{89C83288-9C3A-4EF3-9A12-527BC0A5CF50}" destId="{696FFCB6-07A5-4DB5-A5E0-7D0451D13370}" srcOrd="2" destOrd="0" presId="urn:microsoft.com/office/officeart/2005/8/layout/radial1"/>
    <dgm:cxn modelId="{3F0B44A9-DCD0-4512-B02C-42092D771D56}" type="presParOf" srcId="{89C83288-9C3A-4EF3-9A12-527BC0A5CF50}" destId="{DE2786AF-E436-4393-AAA5-5CFB21E88BEC}" srcOrd="3" destOrd="0" presId="urn:microsoft.com/office/officeart/2005/8/layout/radial1"/>
    <dgm:cxn modelId="{310F2F8B-CF24-4F6F-9B3F-B7275D029557}" type="presParOf" srcId="{DE2786AF-E436-4393-AAA5-5CFB21E88BEC}" destId="{DD2FB61D-4BC5-483B-A04C-DFF1040E0168}" srcOrd="0" destOrd="0" presId="urn:microsoft.com/office/officeart/2005/8/layout/radial1"/>
    <dgm:cxn modelId="{CED0C704-75F4-4FE6-BF16-7C6B725BBDF9}" type="presParOf" srcId="{89C83288-9C3A-4EF3-9A12-527BC0A5CF50}" destId="{25EC6544-C5A1-4BFE-8F95-027C6CF667D6}" srcOrd="4" destOrd="0" presId="urn:microsoft.com/office/officeart/2005/8/layout/radial1"/>
    <dgm:cxn modelId="{C7D9729D-7C18-41CB-9A81-02190087A245}" type="presParOf" srcId="{89C83288-9C3A-4EF3-9A12-527BC0A5CF50}" destId="{2436E9C6-7463-4704-B7A2-4BA64C41AA3B}" srcOrd="5" destOrd="0" presId="urn:microsoft.com/office/officeart/2005/8/layout/radial1"/>
    <dgm:cxn modelId="{48A8A5B8-3256-47EE-8933-4FAE83965018}" type="presParOf" srcId="{2436E9C6-7463-4704-B7A2-4BA64C41AA3B}" destId="{F3E55976-B6B5-4E21-8DD7-FB1B0A246777}" srcOrd="0" destOrd="0" presId="urn:microsoft.com/office/officeart/2005/8/layout/radial1"/>
    <dgm:cxn modelId="{BD1D10C4-C5C9-4200-980D-46496ACB6020}" type="presParOf" srcId="{89C83288-9C3A-4EF3-9A12-527BC0A5CF50}" destId="{383180B1-55A2-4E58-86A8-D5E063A3FF4A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60D943-BBF2-4A2B-A097-9BCE6DD19043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6EA6B7-794D-4254-A2B8-E7F18BB95297}">
      <dgm:prSet phldrT="[Text]"/>
      <dgm:spPr/>
      <dgm:t>
        <a:bodyPr/>
        <a:lstStyle/>
        <a:p>
          <a:r>
            <a:rPr lang="en-US" dirty="0" err="1"/>
            <a:t>Người</a:t>
          </a:r>
          <a:r>
            <a:rPr lang="en-US" dirty="0"/>
            <a:t> </a:t>
          </a:r>
          <a:r>
            <a:rPr lang="en-US" dirty="0" err="1"/>
            <a:t>dùng</a:t>
          </a:r>
          <a:endParaRPr lang="en-US" dirty="0"/>
        </a:p>
      </dgm:t>
    </dgm:pt>
    <dgm:pt modelId="{5D92075C-E9F7-4232-BDF5-1551946A7345}" type="parTrans" cxnId="{F0BBF29D-A758-401E-A283-3BF3615AFD47}">
      <dgm:prSet/>
      <dgm:spPr/>
      <dgm:t>
        <a:bodyPr/>
        <a:lstStyle/>
        <a:p>
          <a:endParaRPr lang="en-US"/>
        </a:p>
      </dgm:t>
    </dgm:pt>
    <dgm:pt modelId="{EA069307-89FE-4754-9BEE-512D26DAA83B}" type="sibTrans" cxnId="{F0BBF29D-A758-401E-A283-3BF3615AFD47}">
      <dgm:prSet/>
      <dgm:spPr/>
      <dgm:t>
        <a:bodyPr/>
        <a:lstStyle/>
        <a:p>
          <a:endParaRPr lang="en-US"/>
        </a:p>
      </dgm:t>
    </dgm:pt>
    <dgm:pt modelId="{FE7153F5-D7D5-4210-9AB2-21E73CECCB0A}">
      <dgm:prSet phldrT="[Text]" custT="1"/>
      <dgm:spPr/>
      <dgm:t>
        <a:bodyPr/>
        <a:lstStyle/>
        <a:p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Tìm</a:t>
          </a:r>
          <a:r>
            <a:rPr lang="en-US" sz="2600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kiếm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BCF3BDF8-F4CF-41B3-94ED-85D48362CD81}" type="parTrans" cxnId="{13E74BAD-73F9-471C-8265-E16E1966CD63}">
      <dgm:prSet/>
      <dgm:spPr/>
      <dgm:t>
        <a:bodyPr/>
        <a:lstStyle/>
        <a:p>
          <a:endParaRPr lang="en-US"/>
        </a:p>
      </dgm:t>
    </dgm:pt>
    <dgm:pt modelId="{765354AC-FF85-4107-825F-60D51E023112}" type="sibTrans" cxnId="{13E74BAD-73F9-471C-8265-E16E1966CD63}">
      <dgm:prSet/>
      <dgm:spPr/>
      <dgm:t>
        <a:bodyPr/>
        <a:lstStyle/>
        <a:p>
          <a:endParaRPr lang="en-US"/>
        </a:p>
      </dgm:t>
    </dgm:pt>
    <dgm:pt modelId="{CFC85155-727F-44FC-A7D3-3441E7EF9E98}">
      <dgm:prSet phldrT="[Text]" custT="1"/>
      <dgm:spPr/>
      <dgm:t>
        <a:bodyPr/>
        <a:lstStyle/>
        <a:p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Xem</a:t>
          </a:r>
          <a:r>
            <a:rPr lang="en-US" sz="2600" b="1" dirty="0">
              <a:latin typeface="Times New Roman" pitchFamily="18" charset="0"/>
              <a:cs typeface="Times New Roman" pitchFamily="18" charset="0"/>
            </a:rPr>
            <a:t> chi </a:t>
          </a:r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tiết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DFA8520B-1152-45D0-B381-DF45AD9B8A8B}" type="parTrans" cxnId="{E26F8946-4DBA-4299-A52B-1F28A2B2162F}">
      <dgm:prSet/>
      <dgm:spPr/>
      <dgm:t>
        <a:bodyPr/>
        <a:lstStyle/>
        <a:p>
          <a:endParaRPr lang="en-US"/>
        </a:p>
      </dgm:t>
    </dgm:pt>
    <dgm:pt modelId="{B726E43D-0FBB-4F59-8852-CA2A19F5D010}" type="sibTrans" cxnId="{E26F8946-4DBA-4299-A52B-1F28A2B2162F}">
      <dgm:prSet/>
      <dgm:spPr/>
      <dgm:t>
        <a:bodyPr/>
        <a:lstStyle/>
        <a:p>
          <a:endParaRPr lang="en-US"/>
        </a:p>
      </dgm:t>
    </dgm:pt>
    <dgm:pt modelId="{7BE257F9-94BD-40D7-B73F-AB114401657E}">
      <dgm:prSet phldrT="[Text]" custT="1"/>
      <dgm:spPr/>
      <dgm:t>
        <a:bodyPr/>
        <a:lstStyle/>
        <a:p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Giỏ</a:t>
          </a:r>
          <a:r>
            <a:rPr lang="en-US" sz="2600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hàng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1A51AACD-D58D-45E8-8017-28506703668D}" type="parTrans" cxnId="{B1A801F7-41DA-42F3-9FAE-D38D3EFF3FFD}">
      <dgm:prSet/>
      <dgm:spPr/>
      <dgm:t>
        <a:bodyPr/>
        <a:lstStyle/>
        <a:p>
          <a:endParaRPr lang="en-US"/>
        </a:p>
      </dgm:t>
    </dgm:pt>
    <dgm:pt modelId="{D25F3121-69BE-4A01-8F75-D10D718D18D7}" type="sibTrans" cxnId="{B1A801F7-41DA-42F3-9FAE-D38D3EFF3FFD}">
      <dgm:prSet/>
      <dgm:spPr/>
      <dgm:t>
        <a:bodyPr/>
        <a:lstStyle/>
        <a:p>
          <a:endParaRPr lang="en-US"/>
        </a:p>
      </dgm:t>
    </dgm:pt>
    <dgm:pt modelId="{E529A124-FC1E-4159-9A93-A4BCD8793765}">
      <dgm:prSet phldrT="[Text]" custT="1"/>
      <dgm:spPr/>
      <dgm:t>
        <a:bodyPr/>
        <a:lstStyle/>
        <a:p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Thanh</a:t>
          </a:r>
          <a:r>
            <a:rPr lang="en-US" sz="2600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toán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935EA560-4245-4CFB-8AF8-8B1362E21895}" type="parTrans" cxnId="{9DCEA3FC-4ABE-47E5-B024-88E679FC7AD6}">
      <dgm:prSet/>
      <dgm:spPr/>
      <dgm:t>
        <a:bodyPr/>
        <a:lstStyle/>
        <a:p>
          <a:endParaRPr lang="en-US"/>
        </a:p>
      </dgm:t>
    </dgm:pt>
    <dgm:pt modelId="{6B6525E8-3B96-4C02-9D58-3F56FF3220C7}" type="sibTrans" cxnId="{9DCEA3FC-4ABE-47E5-B024-88E679FC7AD6}">
      <dgm:prSet/>
      <dgm:spPr/>
      <dgm:t>
        <a:bodyPr/>
        <a:lstStyle/>
        <a:p>
          <a:endParaRPr lang="en-US"/>
        </a:p>
      </dgm:t>
    </dgm:pt>
    <dgm:pt modelId="{91765173-82C1-46FF-81A2-49F405BF8F24}">
      <dgm:prSet phldrT="[Text]" custT="1"/>
      <dgm:spPr/>
      <dgm:t>
        <a:bodyPr/>
        <a:lstStyle/>
        <a:p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Đăng</a:t>
          </a:r>
          <a:r>
            <a:rPr lang="en-US" sz="2600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nhập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1FDE826D-585B-4D8A-84F2-E6A5F66BAB95}" type="parTrans" cxnId="{018FC5A2-5CB8-4922-981B-1A6AF0D57ED1}">
      <dgm:prSet/>
      <dgm:spPr/>
      <dgm:t>
        <a:bodyPr/>
        <a:lstStyle/>
        <a:p>
          <a:endParaRPr lang="en-US"/>
        </a:p>
      </dgm:t>
    </dgm:pt>
    <dgm:pt modelId="{35B7FEB2-0798-4A1B-B03D-CBF1A6E8FE16}" type="sibTrans" cxnId="{018FC5A2-5CB8-4922-981B-1A6AF0D57ED1}">
      <dgm:prSet/>
      <dgm:spPr/>
      <dgm:t>
        <a:bodyPr/>
        <a:lstStyle/>
        <a:p>
          <a:endParaRPr lang="en-US"/>
        </a:p>
      </dgm:t>
    </dgm:pt>
    <dgm:pt modelId="{9EF3D802-B3C6-4DE6-A2FA-3155F959CAFC}" type="pres">
      <dgm:prSet presAssocID="{6260D943-BBF2-4A2B-A097-9BCE6DD1904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F9DF338-415C-495A-A798-54595365B422}" type="pres">
      <dgm:prSet presAssocID="{506EA6B7-794D-4254-A2B8-E7F18BB95297}" presName="centerShape" presStyleLbl="node0" presStyleIdx="0" presStyleCnt="1"/>
      <dgm:spPr/>
    </dgm:pt>
    <dgm:pt modelId="{7F115889-683A-404B-AB72-C6112504C3CC}" type="pres">
      <dgm:prSet presAssocID="{FE7153F5-D7D5-4210-9AB2-21E73CECCB0A}" presName="node" presStyleLbl="node1" presStyleIdx="0" presStyleCnt="5">
        <dgm:presLayoutVars>
          <dgm:bulletEnabled val="1"/>
        </dgm:presLayoutVars>
      </dgm:prSet>
      <dgm:spPr/>
    </dgm:pt>
    <dgm:pt modelId="{CE0F7C88-DED9-44D4-9F66-4511781E5D87}" type="pres">
      <dgm:prSet presAssocID="{FE7153F5-D7D5-4210-9AB2-21E73CECCB0A}" presName="dummy" presStyleCnt="0"/>
      <dgm:spPr/>
    </dgm:pt>
    <dgm:pt modelId="{16EA3D67-8C11-4370-B4D5-FF2BBE46E113}" type="pres">
      <dgm:prSet presAssocID="{765354AC-FF85-4107-825F-60D51E023112}" presName="sibTrans" presStyleLbl="sibTrans2D1" presStyleIdx="0" presStyleCnt="5"/>
      <dgm:spPr/>
    </dgm:pt>
    <dgm:pt modelId="{28A0E1A0-8E7F-47C6-8F11-7D175A7A5094}" type="pres">
      <dgm:prSet presAssocID="{91765173-82C1-46FF-81A2-49F405BF8F24}" presName="node" presStyleLbl="node1" presStyleIdx="1" presStyleCnt="5">
        <dgm:presLayoutVars>
          <dgm:bulletEnabled val="1"/>
        </dgm:presLayoutVars>
      </dgm:prSet>
      <dgm:spPr/>
    </dgm:pt>
    <dgm:pt modelId="{2D531396-76E4-4E7B-886F-C754049A951F}" type="pres">
      <dgm:prSet presAssocID="{91765173-82C1-46FF-81A2-49F405BF8F24}" presName="dummy" presStyleCnt="0"/>
      <dgm:spPr/>
    </dgm:pt>
    <dgm:pt modelId="{39956338-FFA7-41B9-8DBB-8440CC73C820}" type="pres">
      <dgm:prSet presAssocID="{35B7FEB2-0798-4A1B-B03D-CBF1A6E8FE16}" presName="sibTrans" presStyleLbl="sibTrans2D1" presStyleIdx="1" presStyleCnt="5"/>
      <dgm:spPr/>
    </dgm:pt>
    <dgm:pt modelId="{899A86E3-C695-4614-B23F-0B8DB3BAA326}" type="pres">
      <dgm:prSet presAssocID="{CFC85155-727F-44FC-A7D3-3441E7EF9E98}" presName="node" presStyleLbl="node1" presStyleIdx="2" presStyleCnt="5">
        <dgm:presLayoutVars>
          <dgm:bulletEnabled val="1"/>
        </dgm:presLayoutVars>
      </dgm:prSet>
      <dgm:spPr/>
    </dgm:pt>
    <dgm:pt modelId="{DFE1F076-59BD-4C3C-8B43-89C037D9239E}" type="pres">
      <dgm:prSet presAssocID="{CFC85155-727F-44FC-A7D3-3441E7EF9E98}" presName="dummy" presStyleCnt="0"/>
      <dgm:spPr/>
    </dgm:pt>
    <dgm:pt modelId="{0F9B50A2-903E-45BF-8216-B70C4D41DE70}" type="pres">
      <dgm:prSet presAssocID="{B726E43D-0FBB-4F59-8852-CA2A19F5D010}" presName="sibTrans" presStyleLbl="sibTrans2D1" presStyleIdx="2" presStyleCnt="5"/>
      <dgm:spPr/>
    </dgm:pt>
    <dgm:pt modelId="{DB4FDA7E-F59D-4483-998D-C28AF0C670CF}" type="pres">
      <dgm:prSet presAssocID="{7BE257F9-94BD-40D7-B73F-AB114401657E}" presName="node" presStyleLbl="node1" presStyleIdx="3" presStyleCnt="5">
        <dgm:presLayoutVars>
          <dgm:bulletEnabled val="1"/>
        </dgm:presLayoutVars>
      </dgm:prSet>
      <dgm:spPr/>
    </dgm:pt>
    <dgm:pt modelId="{D28B2962-056D-44EB-A518-99DA4A89AE2C}" type="pres">
      <dgm:prSet presAssocID="{7BE257F9-94BD-40D7-B73F-AB114401657E}" presName="dummy" presStyleCnt="0"/>
      <dgm:spPr/>
    </dgm:pt>
    <dgm:pt modelId="{6183A144-EF7F-431A-89A1-C522E5F33BE6}" type="pres">
      <dgm:prSet presAssocID="{D25F3121-69BE-4A01-8F75-D10D718D18D7}" presName="sibTrans" presStyleLbl="sibTrans2D1" presStyleIdx="3" presStyleCnt="5"/>
      <dgm:spPr/>
    </dgm:pt>
    <dgm:pt modelId="{A9BCCBEA-5FE2-4C74-B0A3-69B0E0CECF34}" type="pres">
      <dgm:prSet presAssocID="{E529A124-FC1E-4159-9A93-A4BCD8793765}" presName="node" presStyleLbl="node1" presStyleIdx="4" presStyleCnt="5">
        <dgm:presLayoutVars>
          <dgm:bulletEnabled val="1"/>
        </dgm:presLayoutVars>
      </dgm:prSet>
      <dgm:spPr/>
    </dgm:pt>
    <dgm:pt modelId="{8876E7FE-E644-4C75-BE3B-869E0339D68C}" type="pres">
      <dgm:prSet presAssocID="{E529A124-FC1E-4159-9A93-A4BCD8793765}" presName="dummy" presStyleCnt="0"/>
      <dgm:spPr/>
    </dgm:pt>
    <dgm:pt modelId="{FA504B8E-6BD1-421E-9E08-F989B13F781B}" type="pres">
      <dgm:prSet presAssocID="{6B6525E8-3B96-4C02-9D58-3F56FF3220C7}" presName="sibTrans" presStyleLbl="sibTrans2D1" presStyleIdx="4" presStyleCnt="5"/>
      <dgm:spPr/>
    </dgm:pt>
  </dgm:ptLst>
  <dgm:cxnLst>
    <dgm:cxn modelId="{D7EC0205-2996-4867-8355-CD42ACB7BD3D}" type="presOf" srcId="{E529A124-FC1E-4159-9A93-A4BCD8793765}" destId="{A9BCCBEA-5FE2-4C74-B0A3-69B0E0CECF34}" srcOrd="0" destOrd="0" presId="urn:microsoft.com/office/officeart/2005/8/layout/radial6"/>
    <dgm:cxn modelId="{36A6A834-467C-4B37-B164-B85BEF7C976F}" type="presOf" srcId="{CFC85155-727F-44FC-A7D3-3441E7EF9E98}" destId="{899A86E3-C695-4614-B23F-0B8DB3BAA326}" srcOrd="0" destOrd="0" presId="urn:microsoft.com/office/officeart/2005/8/layout/radial6"/>
    <dgm:cxn modelId="{6EAFC55D-1D13-4E56-9CD8-71C4A921701F}" type="presOf" srcId="{35B7FEB2-0798-4A1B-B03D-CBF1A6E8FE16}" destId="{39956338-FFA7-41B9-8DBB-8440CC73C820}" srcOrd="0" destOrd="0" presId="urn:microsoft.com/office/officeart/2005/8/layout/radial6"/>
    <dgm:cxn modelId="{E26F8946-4DBA-4299-A52B-1F28A2B2162F}" srcId="{506EA6B7-794D-4254-A2B8-E7F18BB95297}" destId="{CFC85155-727F-44FC-A7D3-3441E7EF9E98}" srcOrd="2" destOrd="0" parTransId="{DFA8520B-1152-45D0-B381-DF45AD9B8A8B}" sibTransId="{B726E43D-0FBB-4F59-8852-CA2A19F5D010}"/>
    <dgm:cxn modelId="{6522334F-2D7D-4D8F-958D-8684106A27CB}" type="presOf" srcId="{FE7153F5-D7D5-4210-9AB2-21E73CECCB0A}" destId="{7F115889-683A-404B-AB72-C6112504C3CC}" srcOrd="0" destOrd="0" presId="urn:microsoft.com/office/officeart/2005/8/layout/radial6"/>
    <dgm:cxn modelId="{81596156-C061-4C85-A4D4-01686E3670D7}" type="presOf" srcId="{B726E43D-0FBB-4F59-8852-CA2A19F5D010}" destId="{0F9B50A2-903E-45BF-8216-B70C4D41DE70}" srcOrd="0" destOrd="0" presId="urn:microsoft.com/office/officeart/2005/8/layout/radial6"/>
    <dgm:cxn modelId="{B14C917F-E83B-43FC-9564-763F1E501057}" type="presOf" srcId="{D25F3121-69BE-4A01-8F75-D10D718D18D7}" destId="{6183A144-EF7F-431A-89A1-C522E5F33BE6}" srcOrd="0" destOrd="0" presId="urn:microsoft.com/office/officeart/2005/8/layout/radial6"/>
    <dgm:cxn modelId="{0B587E93-F080-41D1-A1BC-361E0CAF1D24}" type="presOf" srcId="{6B6525E8-3B96-4C02-9D58-3F56FF3220C7}" destId="{FA504B8E-6BD1-421E-9E08-F989B13F781B}" srcOrd="0" destOrd="0" presId="urn:microsoft.com/office/officeart/2005/8/layout/radial6"/>
    <dgm:cxn modelId="{F0BBF29D-A758-401E-A283-3BF3615AFD47}" srcId="{6260D943-BBF2-4A2B-A097-9BCE6DD19043}" destId="{506EA6B7-794D-4254-A2B8-E7F18BB95297}" srcOrd="0" destOrd="0" parTransId="{5D92075C-E9F7-4232-BDF5-1551946A7345}" sibTransId="{EA069307-89FE-4754-9BEE-512D26DAA83B}"/>
    <dgm:cxn modelId="{018FC5A2-5CB8-4922-981B-1A6AF0D57ED1}" srcId="{506EA6B7-794D-4254-A2B8-E7F18BB95297}" destId="{91765173-82C1-46FF-81A2-49F405BF8F24}" srcOrd="1" destOrd="0" parTransId="{1FDE826D-585B-4D8A-84F2-E6A5F66BAB95}" sibTransId="{35B7FEB2-0798-4A1B-B03D-CBF1A6E8FE16}"/>
    <dgm:cxn modelId="{13E74BAD-73F9-471C-8265-E16E1966CD63}" srcId="{506EA6B7-794D-4254-A2B8-E7F18BB95297}" destId="{FE7153F5-D7D5-4210-9AB2-21E73CECCB0A}" srcOrd="0" destOrd="0" parTransId="{BCF3BDF8-F4CF-41B3-94ED-85D48362CD81}" sibTransId="{765354AC-FF85-4107-825F-60D51E023112}"/>
    <dgm:cxn modelId="{757663BF-5EEE-4C4F-9BAB-E93A9F7D3541}" type="presOf" srcId="{506EA6B7-794D-4254-A2B8-E7F18BB95297}" destId="{5F9DF338-415C-495A-A798-54595365B422}" srcOrd="0" destOrd="0" presId="urn:microsoft.com/office/officeart/2005/8/layout/radial6"/>
    <dgm:cxn modelId="{65339DD1-95E5-4A3E-A63C-02DEB6307654}" type="presOf" srcId="{7BE257F9-94BD-40D7-B73F-AB114401657E}" destId="{DB4FDA7E-F59D-4483-998D-C28AF0C670CF}" srcOrd="0" destOrd="0" presId="urn:microsoft.com/office/officeart/2005/8/layout/radial6"/>
    <dgm:cxn modelId="{DD2878EA-8A64-447E-9941-59DF9474A331}" type="presOf" srcId="{6260D943-BBF2-4A2B-A097-9BCE6DD19043}" destId="{9EF3D802-B3C6-4DE6-A2FA-3155F959CAFC}" srcOrd="0" destOrd="0" presId="urn:microsoft.com/office/officeart/2005/8/layout/radial6"/>
    <dgm:cxn modelId="{916511F0-097C-4DA1-A192-CC4805E6AECE}" type="presOf" srcId="{91765173-82C1-46FF-81A2-49F405BF8F24}" destId="{28A0E1A0-8E7F-47C6-8F11-7D175A7A5094}" srcOrd="0" destOrd="0" presId="urn:microsoft.com/office/officeart/2005/8/layout/radial6"/>
    <dgm:cxn modelId="{B1A801F7-41DA-42F3-9FAE-D38D3EFF3FFD}" srcId="{506EA6B7-794D-4254-A2B8-E7F18BB95297}" destId="{7BE257F9-94BD-40D7-B73F-AB114401657E}" srcOrd="3" destOrd="0" parTransId="{1A51AACD-D58D-45E8-8017-28506703668D}" sibTransId="{D25F3121-69BE-4A01-8F75-D10D718D18D7}"/>
    <dgm:cxn modelId="{9DCEA3FC-4ABE-47E5-B024-88E679FC7AD6}" srcId="{506EA6B7-794D-4254-A2B8-E7F18BB95297}" destId="{E529A124-FC1E-4159-9A93-A4BCD8793765}" srcOrd="4" destOrd="0" parTransId="{935EA560-4245-4CFB-8AF8-8B1362E21895}" sibTransId="{6B6525E8-3B96-4C02-9D58-3F56FF3220C7}"/>
    <dgm:cxn modelId="{8F526AFE-5C1A-4AC3-9070-E0A8950CE4FA}" type="presOf" srcId="{765354AC-FF85-4107-825F-60D51E023112}" destId="{16EA3D67-8C11-4370-B4D5-FF2BBE46E113}" srcOrd="0" destOrd="0" presId="urn:microsoft.com/office/officeart/2005/8/layout/radial6"/>
    <dgm:cxn modelId="{B8CE85C4-1E08-4BF4-A72F-A12C2B49E8AF}" type="presParOf" srcId="{9EF3D802-B3C6-4DE6-A2FA-3155F959CAFC}" destId="{5F9DF338-415C-495A-A798-54595365B422}" srcOrd="0" destOrd="0" presId="urn:microsoft.com/office/officeart/2005/8/layout/radial6"/>
    <dgm:cxn modelId="{DF7A3EC7-B09E-4A42-B81E-EDDB547B2D82}" type="presParOf" srcId="{9EF3D802-B3C6-4DE6-A2FA-3155F959CAFC}" destId="{7F115889-683A-404B-AB72-C6112504C3CC}" srcOrd="1" destOrd="0" presId="urn:microsoft.com/office/officeart/2005/8/layout/radial6"/>
    <dgm:cxn modelId="{3666271B-FFD4-4ADD-94AD-79C39A80A4CE}" type="presParOf" srcId="{9EF3D802-B3C6-4DE6-A2FA-3155F959CAFC}" destId="{CE0F7C88-DED9-44D4-9F66-4511781E5D87}" srcOrd="2" destOrd="0" presId="urn:microsoft.com/office/officeart/2005/8/layout/radial6"/>
    <dgm:cxn modelId="{81E4AD93-92A4-4CE9-BDEB-0B25D4F1F4D2}" type="presParOf" srcId="{9EF3D802-B3C6-4DE6-A2FA-3155F959CAFC}" destId="{16EA3D67-8C11-4370-B4D5-FF2BBE46E113}" srcOrd="3" destOrd="0" presId="urn:microsoft.com/office/officeart/2005/8/layout/radial6"/>
    <dgm:cxn modelId="{D9CB2E52-82D6-43C7-9CBC-DBA180316FEE}" type="presParOf" srcId="{9EF3D802-B3C6-4DE6-A2FA-3155F959CAFC}" destId="{28A0E1A0-8E7F-47C6-8F11-7D175A7A5094}" srcOrd="4" destOrd="0" presId="urn:microsoft.com/office/officeart/2005/8/layout/radial6"/>
    <dgm:cxn modelId="{CDB766BC-2F33-4CA9-A121-D82C9D4C0081}" type="presParOf" srcId="{9EF3D802-B3C6-4DE6-A2FA-3155F959CAFC}" destId="{2D531396-76E4-4E7B-886F-C754049A951F}" srcOrd="5" destOrd="0" presId="urn:microsoft.com/office/officeart/2005/8/layout/radial6"/>
    <dgm:cxn modelId="{6D00B3B0-65BF-4244-B651-30368D5FFB8A}" type="presParOf" srcId="{9EF3D802-B3C6-4DE6-A2FA-3155F959CAFC}" destId="{39956338-FFA7-41B9-8DBB-8440CC73C820}" srcOrd="6" destOrd="0" presId="urn:microsoft.com/office/officeart/2005/8/layout/radial6"/>
    <dgm:cxn modelId="{6A6C0271-1C3E-460F-B353-012DBAB31550}" type="presParOf" srcId="{9EF3D802-B3C6-4DE6-A2FA-3155F959CAFC}" destId="{899A86E3-C695-4614-B23F-0B8DB3BAA326}" srcOrd="7" destOrd="0" presId="urn:microsoft.com/office/officeart/2005/8/layout/radial6"/>
    <dgm:cxn modelId="{B17A0CA5-2284-4A56-B0CE-D118EFE55519}" type="presParOf" srcId="{9EF3D802-B3C6-4DE6-A2FA-3155F959CAFC}" destId="{DFE1F076-59BD-4C3C-8B43-89C037D9239E}" srcOrd="8" destOrd="0" presId="urn:microsoft.com/office/officeart/2005/8/layout/radial6"/>
    <dgm:cxn modelId="{796080FB-9719-4660-A345-BAAF02663FB1}" type="presParOf" srcId="{9EF3D802-B3C6-4DE6-A2FA-3155F959CAFC}" destId="{0F9B50A2-903E-45BF-8216-B70C4D41DE70}" srcOrd="9" destOrd="0" presId="urn:microsoft.com/office/officeart/2005/8/layout/radial6"/>
    <dgm:cxn modelId="{5A656BE8-1F56-4C32-8D5B-6C5C871EA76E}" type="presParOf" srcId="{9EF3D802-B3C6-4DE6-A2FA-3155F959CAFC}" destId="{DB4FDA7E-F59D-4483-998D-C28AF0C670CF}" srcOrd="10" destOrd="0" presId="urn:microsoft.com/office/officeart/2005/8/layout/radial6"/>
    <dgm:cxn modelId="{6364CBAC-9728-4DE7-91EF-9A421F6F029D}" type="presParOf" srcId="{9EF3D802-B3C6-4DE6-A2FA-3155F959CAFC}" destId="{D28B2962-056D-44EB-A518-99DA4A89AE2C}" srcOrd="11" destOrd="0" presId="urn:microsoft.com/office/officeart/2005/8/layout/radial6"/>
    <dgm:cxn modelId="{2AB9FE89-5B46-4EAE-984A-7B726E71B37E}" type="presParOf" srcId="{9EF3D802-B3C6-4DE6-A2FA-3155F959CAFC}" destId="{6183A144-EF7F-431A-89A1-C522E5F33BE6}" srcOrd="12" destOrd="0" presId="urn:microsoft.com/office/officeart/2005/8/layout/radial6"/>
    <dgm:cxn modelId="{648EEEB5-6073-4781-91B5-04E186946442}" type="presParOf" srcId="{9EF3D802-B3C6-4DE6-A2FA-3155F959CAFC}" destId="{A9BCCBEA-5FE2-4C74-B0A3-69B0E0CECF34}" srcOrd="13" destOrd="0" presId="urn:microsoft.com/office/officeart/2005/8/layout/radial6"/>
    <dgm:cxn modelId="{3822A12B-F75B-4571-8A11-6FD69EBA39C9}" type="presParOf" srcId="{9EF3D802-B3C6-4DE6-A2FA-3155F959CAFC}" destId="{8876E7FE-E644-4C75-BE3B-869E0339D68C}" srcOrd="14" destOrd="0" presId="urn:microsoft.com/office/officeart/2005/8/layout/radial6"/>
    <dgm:cxn modelId="{973C2AB9-DC54-4741-83CE-FCC056190545}" type="presParOf" srcId="{9EF3D802-B3C6-4DE6-A2FA-3155F959CAFC}" destId="{FA504B8E-6BD1-421E-9E08-F989B13F781B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60D943-BBF2-4A2B-A097-9BCE6DD19043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6EA6B7-794D-4254-A2B8-E7F18BB95297}">
      <dgm:prSet phldrT="[Text]"/>
      <dgm:spPr/>
      <dgm:t>
        <a:bodyPr/>
        <a:lstStyle/>
        <a:p>
          <a:r>
            <a:rPr lang="en-US" b="1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>
              <a:latin typeface="Times New Roman" pitchFamily="18" charset="0"/>
              <a:cs typeface="Times New Roman" pitchFamily="18" charset="0"/>
            </a:rPr>
            <a:t>trị</a:t>
          </a:r>
          <a:r>
            <a:rPr lang="en-US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>
              <a:latin typeface="Times New Roman" pitchFamily="18" charset="0"/>
              <a:cs typeface="Times New Roman" pitchFamily="18" charset="0"/>
            </a:rPr>
            <a:t>viên</a:t>
          </a:r>
          <a:endParaRPr lang="en-US" b="1" dirty="0">
            <a:latin typeface="Times New Roman" pitchFamily="18" charset="0"/>
            <a:cs typeface="Times New Roman" pitchFamily="18" charset="0"/>
          </a:endParaRPr>
        </a:p>
      </dgm:t>
    </dgm:pt>
    <dgm:pt modelId="{5D92075C-E9F7-4232-BDF5-1551946A7345}" type="parTrans" cxnId="{F0BBF29D-A758-401E-A283-3BF3615AFD47}">
      <dgm:prSet/>
      <dgm:spPr/>
      <dgm:t>
        <a:bodyPr/>
        <a:lstStyle/>
        <a:p>
          <a:endParaRPr lang="en-US"/>
        </a:p>
      </dgm:t>
    </dgm:pt>
    <dgm:pt modelId="{EA069307-89FE-4754-9BEE-512D26DAA83B}" type="sibTrans" cxnId="{F0BBF29D-A758-401E-A283-3BF3615AFD47}">
      <dgm:prSet/>
      <dgm:spPr/>
      <dgm:t>
        <a:bodyPr/>
        <a:lstStyle/>
        <a:p>
          <a:endParaRPr lang="en-US"/>
        </a:p>
      </dgm:t>
    </dgm:pt>
    <dgm:pt modelId="{FE7153F5-D7D5-4210-9AB2-21E73CECCB0A}">
      <dgm:prSet phldrT="[Text]" custT="1"/>
      <dgm:spPr/>
      <dgm:t>
        <a:bodyPr/>
        <a:lstStyle/>
        <a:p>
          <a:r>
            <a:rPr lang="en-US" sz="2600" b="1">
              <a:latin typeface="Times New Roman" pitchFamily="18" charset="0"/>
              <a:cs typeface="Times New Roman" pitchFamily="18" charset="0"/>
            </a:rPr>
            <a:t>Đăng nhập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BCF3BDF8-F4CF-41B3-94ED-85D48362CD81}" type="parTrans" cxnId="{13E74BAD-73F9-471C-8265-E16E1966CD63}">
      <dgm:prSet/>
      <dgm:spPr/>
      <dgm:t>
        <a:bodyPr/>
        <a:lstStyle/>
        <a:p>
          <a:endParaRPr lang="en-US"/>
        </a:p>
      </dgm:t>
    </dgm:pt>
    <dgm:pt modelId="{765354AC-FF85-4107-825F-60D51E023112}" type="sibTrans" cxnId="{13E74BAD-73F9-471C-8265-E16E1966CD63}">
      <dgm:prSet/>
      <dgm:spPr/>
      <dgm:t>
        <a:bodyPr/>
        <a:lstStyle/>
        <a:p>
          <a:endParaRPr lang="en-US"/>
        </a:p>
      </dgm:t>
    </dgm:pt>
    <dgm:pt modelId="{CFC85155-727F-44FC-A7D3-3441E7EF9E98}">
      <dgm:prSet phldrT="[Text]" custT="1"/>
      <dgm:spPr/>
      <dgm:t>
        <a:bodyPr/>
        <a:lstStyle/>
        <a:p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sz="2600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lý</a:t>
          </a:r>
          <a:r>
            <a:rPr lang="en-US" sz="2600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tài</a:t>
          </a:r>
          <a:r>
            <a:rPr lang="en-US" sz="2600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>
              <a:latin typeface="Times New Roman" pitchFamily="18" charset="0"/>
              <a:cs typeface="Times New Roman" pitchFamily="18" charset="0"/>
            </a:rPr>
            <a:t>khoản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DFA8520B-1152-45D0-B381-DF45AD9B8A8B}" type="parTrans" cxnId="{E26F8946-4DBA-4299-A52B-1F28A2B2162F}">
      <dgm:prSet/>
      <dgm:spPr/>
      <dgm:t>
        <a:bodyPr/>
        <a:lstStyle/>
        <a:p>
          <a:endParaRPr lang="en-US"/>
        </a:p>
      </dgm:t>
    </dgm:pt>
    <dgm:pt modelId="{B726E43D-0FBB-4F59-8852-CA2A19F5D010}" type="sibTrans" cxnId="{E26F8946-4DBA-4299-A52B-1F28A2B2162F}">
      <dgm:prSet/>
      <dgm:spPr/>
      <dgm:t>
        <a:bodyPr/>
        <a:lstStyle/>
        <a:p>
          <a:endParaRPr lang="en-US"/>
        </a:p>
      </dgm:t>
    </dgm:pt>
    <dgm:pt modelId="{59DC0B5A-B6B2-4F19-8679-D2E055AFC649}">
      <dgm:prSet phldrT="[Text]"/>
      <dgm:spPr/>
      <dgm:t>
        <a:bodyPr/>
        <a:lstStyle/>
        <a:p>
          <a:r>
            <a:rPr lang="en-US" b="1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>
              <a:latin typeface="Times New Roman" pitchFamily="18" charset="0"/>
              <a:cs typeface="Times New Roman" pitchFamily="18" charset="0"/>
            </a:rPr>
            <a:t>lý</a:t>
          </a:r>
          <a:r>
            <a:rPr lang="en-US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>
              <a:latin typeface="Times New Roman" pitchFamily="18" charset="0"/>
              <a:cs typeface="Times New Roman" pitchFamily="18" charset="0"/>
            </a:rPr>
            <a:t>sản</a:t>
          </a:r>
          <a:r>
            <a:rPr lang="en-US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>
              <a:latin typeface="Times New Roman" pitchFamily="18" charset="0"/>
              <a:cs typeface="Times New Roman" pitchFamily="18" charset="0"/>
            </a:rPr>
            <a:t>phẩm</a:t>
          </a:r>
          <a:endParaRPr lang="en-US" b="1" dirty="0">
            <a:latin typeface="Times New Roman" pitchFamily="18" charset="0"/>
            <a:cs typeface="Times New Roman" pitchFamily="18" charset="0"/>
          </a:endParaRPr>
        </a:p>
      </dgm:t>
    </dgm:pt>
    <dgm:pt modelId="{896B197D-1421-4F91-B0F8-3216DA43356C}" type="parTrans" cxnId="{14645B00-C0BB-40BD-B16B-DB9C22A85D46}">
      <dgm:prSet/>
      <dgm:spPr/>
      <dgm:t>
        <a:bodyPr/>
        <a:lstStyle/>
        <a:p>
          <a:endParaRPr lang="en-US"/>
        </a:p>
      </dgm:t>
    </dgm:pt>
    <dgm:pt modelId="{EA4C93D9-4520-4D72-8CDC-73D89F89D286}" type="sibTrans" cxnId="{14645B00-C0BB-40BD-B16B-DB9C22A85D46}">
      <dgm:prSet/>
      <dgm:spPr/>
      <dgm:t>
        <a:bodyPr/>
        <a:lstStyle/>
        <a:p>
          <a:endParaRPr lang="en-US"/>
        </a:p>
      </dgm:t>
    </dgm:pt>
    <dgm:pt modelId="{185F5DAB-5273-46F4-9893-F676CA37C4AD}">
      <dgm:prSet phldrT="[Text]"/>
      <dgm:spPr/>
      <dgm:t>
        <a:bodyPr/>
        <a:lstStyle/>
        <a:p>
          <a:r>
            <a:rPr lang="en-US" b="1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>
              <a:latin typeface="Times New Roman" pitchFamily="18" charset="0"/>
              <a:cs typeface="Times New Roman" pitchFamily="18" charset="0"/>
            </a:rPr>
            <a:t>lý</a:t>
          </a:r>
          <a:r>
            <a:rPr lang="en-US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>
              <a:latin typeface="Times New Roman" pitchFamily="18" charset="0"/>
              <a:cs typeface="Times New Roman" pitchFamily="18" charset="0"/>
            </a:rPr>
            <a:t>hóa</a:t>
          </a:r>
          <a:r>
            <a:rPr lang="en-US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>
              <a:latin typeface="Times New Roman" pitchFamily="18" charset="0"/>
              <a:cs typeface="Times New Roman" pitchFamily="18" charset="0"/>
            </a:rPr>
            <a:t>đơn</a:t>
          </a:r>
          <a:endParaRPr lang="en-US" b="1" dirty="0">
            <a:latin typeface="Times New Roman" pitchFamily="18" charset="0"/>
            <a:cs typeface="Times New Roman" pitchFamily="18" charset="0"/>
          </a:endParaRPr>
        </a:p>
      </dgm:t>
    </dgm:pt>
    <dgm:pt modelId="{4BE3CAF2-9169-4252-87F7-E7423907E07D}" type="parTrans" cxnId="{27993141-9766-4187-9D74-F4E101AB46F3}">
      <dgm:prSet/>
      <dgm:spPr/>
      <dgm:t>
        <a:bodyPr/>
        <a:lstStyle/>
        <a:p>
          <a:endParaRPr lang="en-US"/>
        </a:p>
      </dgm:t>
    </dgm:pt>
    <dgm:pt modelId="{8D51042A-75C4-4342-9082-2A0F0FE5D850}" type="sibTrans" cxnId="{27993141-9766-4187-9D74-F4E101AB46F3}">
      <dgm:prSet/>
      <dgm:spPr/>
      <dgm:t>
        <a:bodyPr/>
        <a:lstStyle/>
        <a:p>
          <a:endParaRPr lang="en-US"/>
        </a:p>
      </dgm:t>
    </dgm:pt>
    <dgm:pt modelId="{9EF3D802-B3C6-4DE6-A2FA-3155F959CAFC}" type="pres">
      <dgm:prSet presAssocID="{6260D943-BBF2-4A2B-A097-9BCE6DD1904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F9DF338-415C-495A-A798-54595365B422}" type="pres">
      <dgm:prSet presAssocID="{506EA6B7-794D-4254-A2B8-E7F18BB95297}" presName="centerShape" presStyleLbl="node0" presStyleIdx="0" presStyleCnt="1"/>
      <dgm:spPr/>
    </dgm:pt>
    <dgm:pt modelId="{7F115889-683A-404B-AB72-C6112504C3CC}" type="pres">
      <dgm:prSet presAssocID="{FE7153F5-D7D5-4210-9AB2-21E73CECCB0A}" presName="node" presStyleLbl="node1" presStyleIdx="0" presStyleCnt="4">
        <dgm:presLayoutVars>
          <dgm:bulletEnabled val="1"/>
        </dgm:presLayoutVars>
      </dgm:prSet>
      <dgm:spPr/>
    </dgm:pt>
    <dgm:pt modelId="{CE0F7C88-DED9-44D4-9F66-4511781E5D87}" type="pres">
      <dgm:prSet presAssocID="{FE7153F5-D7D5-4210-9AB2-21E73CECCB0A}" presName="dummy" presStyleCnt="0"/>
      <dgm:spPr/>
    </dgm:pt>
    <dgm:pt modelId="{16EA3D67-8C11-4370-B4D5-FF2BBE46E113}" type="pres">
      <dgm:prSet presAssocID="{765354AC-FF85-4107-825F-60D51E023112}" presName="sibTrans" presStyleLbl="sibTrans2D1" presStyleIdx="0" presStyleCnt="4"/>
      <dgm:spPr/>
    </dgm:pt>
    <dgm:pt modelId="{80168C2F-A4E4-4714-A779-4903175E2466}" type="pres">
      <dgm:prSet presAssocID="{59DC0B5A-B6B2-4F19-8679-D2E055AFC649}" presName="node" presStyleLbl="node1" presStyleIdx="1" presStyleCnt="4">
        <dgm:presLayoutVars>
          <dgm:bulletEnabled val="1"/>
        </dgm:presLayoutVars>
      </dgm:prSet>
      <dgm:spPr/>
    </dgm:pt>
    <dgm:pt modelId="{81CB92B3-95DF-4E3A-9700-57577336ACE8}" type="pres">
      <dgm:prSet presAssocID="{59DC0B5A-B6B2-4F19-8679-D2E055AFC649}" presName="dummy" presStyleCnt="0"/>
      <dgm:spPr/>
    </dgm:pt>
    <dgm:pt modelId="{CE8848F1-32F8-4354-9EEB-91B20B4B9AA1}" type="pres">
      <dgm:prSet presAssocID="{EA4C93D9-4520-4D72-8CDC-73D89F89D286}" presName="sibTrans" presStyleLbl="sibTrans2D1" presStyleIdx="1" presStyleCnt="4"/>
      <dgm:spPr/>
    </dgm:pt>
    <dgm:pt modelId="{0D54BD22-60A3-4086-9958-AD5B0AF6F762}" type="pres">
      <dgm:prSet presAssocID="{185F5DAB-5273-46F4-9893-F676CA37C4AD}" presName="node" presStyleLbl="node1" presStyleIdx="2" presStyleCnt="4">
        <dgm:presLayoutVars>
          <dgm:bulletEnabled val="1"/>
        </dgm:presLayoutVars>
      </dgm:prSet>
      <dgm:spPr/>
    </dgm:pt>
    <dgm:pt modelId="{9BEAE2FC-6529-4870-949F-7F84A4AC433E}" type="pres">
      <dgm:prSet presAssocID="{185F5DAB-5273-46F4-9893-F676CA37C4AD}" presName="dummy" presStyleCnt="0"/>
      <dgm:spPr/>
    </dgm:pt>
    <dgm:pt modelId="{ACE10CC4-EACF-45D6-A015-59D2E9F35BA9}" type="pres">
      <dgm:prSet presAssocID="{8D51042A-75C4-4342-9082-2A0F0FE5D850}" presName="sibTrans" presStyleLbl="sibTrans2D1" presStyleIdx="2" presStyleCnt="4"/>
      <dgm:spPr/>
    </dgm:pt>
    <dgm:pt modelId="{899A86E3-C695-4614-B23F-0B8DB3BAA326}" type="pres">
      <dgm:prSet presAssocID="{CFC85155-727F-44FC-A7D3-3441E7EF9E98}" presName="node" presStyleLbl="node1" presStyleIdx="3" presStyleCnt="4">
        <dgm:presLayoutVars>
          <dgm:bulletEnabled val="1"/>
        </dgm:presLayoutVars>
      </dgm:prSet>
      <dgm:spPr/>
    </dgm:pt>
    <dgm:pt modelId="{DFE1F076-59BD-4C3C-8B43-89C037D9239E}" type="pres">
      <dgm:prSet presAssocID="{CFC85155-727F-44FC-A7D3-3441E7EF9E98}" presName="dummy" presStyleCnt="0"/>
      <dgm:spPr/>
    </dgm:pt>
    <dgm:pt modelId="{0F9B50A2-903E-45BF-8216-B70C4D41DE70}" type="pres">
      <dgm:prSet presAssocID="{B726E43D-0FBB-4F59-8852-CA2A19F5D010}" presName="sibTrans" presStyleLbl="sibTrans2D1" presStyleIdx="3" presStyleCnt="4"/>
      <dgm:spPr/>
    </dgm:pt>
  </dgm:ptLst>
  <dgm:cxnLst>
    <dgm:cxn modelId="{14645B00-C0BB-40BD-B16B-DB9C22A85D46}" srcId="{506EA6B7-794D-4254-A2B8-E7F18BB95297}" destId="{59DC0B5A-B6B2-4F19-8679-D2E055AFC649}" srcOrd="1" destOrd="0" parTransId="{896B197D-1421-4F91-B0F8-3216DA43356C}" sibTransId="{EA4C93D9-4520-4D72-8CDC-73D89F89D286}"/>
    <dgm:cxn modelId="{7A7EB915-58A9-454F-A4F3-AA48A4333E04}" type="presOf" srcId="{59DC0B5A-B6B2-4F19-8679-D2E055AFC649}" destId="{80168C2F-A4E4-4714-A779-4903175E2466}" srcOrd="0" destOrd="0" presId="urn:microsoft.com/office/officeart/2005/8/layout/radial6"/>
    <dgm:cxn modelId="{A2DB4B25-77AB-415C-BF95-E3CEDEE39DCD}" type="presOf" srcId="{8D51042A-75C4-4342-9082-2A0F0FE5D850}" destId="{ACE10CC4-EACF-45D6-A015-59D2E9F35BA9}" srcOrd="0" destOrd="0" presId="urn:microsoft.com/office/officeart/2005/8/layout/radial6"/>
    <dgm:cxn modelId="{042E332A-8330-4863-9A01-2CDE8D661791}" type="presOf" srcId="{FE7153F5-D7D5-4210-9AB2-21E73CECCB0A}" destId="{7F115889-683A-404B-AB72-C6112504C3CC}" srcOrd="0" destOrd="0" presId="urn:microsoft.com/office/officeart/2005/8/layout/radial6"/>
    <dgm:cxn modelId="{27993141-9766-4187-9D74-F4E101AB46F3}" srcId="{506EA6B7-794D-4254-A2B8-E7F18BB95297}" destId="{185F5DAB-5273-46F4-9893-F676CA37C4AD}" srcOrd="2" destOrd="0" parTransId="{4BE3CAF2-9169-4252-87F7-E7423907E07D}" sibTransId="{8D51042A-75C4-4342-9082-2A0F0FE5D850}"/>
    <dgm:cxn modelId="{E26F8946-4DBA-4299-A52B-1F28A2B2162F}" srcId="{506EA6B7-794D-4254-A2B8-E7F18BB95297}" destId="{CFC85155-727F-44FC-A7D3-3441E7EF9E98}" srcOrd="3" destOrd="0" parTransId="{DFA8520B-1152-45D0-B381-DF45AD9B8A8B}" sibTransId="{B726E43D-0FBB-4F59-8852-CA2A19F5D010}"/>
    <dgm:cxn modelId="{9681EB4E-B9CC-45AE-A627-8EE376168D50}" type="presOf" srcId="{185F5DAB-5273-46F4-9893-F676CA37C4AD}" destId="{0D54BD22-60A3-4086-9958-AD5B0AF6F762}" srcOrd="0" destOrd="0" presId="urn:microsoft.com/office/officeart/2005/8/layout/radial6"/>
    <dgm:cxn modelId="{9D3B7E6F-C3DF-4FFE-AE25-77F0B19001EC}" type="presOf" srcId="{B726E43D-0FBB-4F59-8852-CA2A19F5D010}" destId="{0F9B50A2-903E-45BF-8216-B70C4D41DE70}" srcOrd="0" destOrd="0" presId="urn:microsoft.com/office/officeart/2005/8/layout/radial6"/>
    <dgm:cxn modelId="{96A05B74-9BEA-4BE1-8539-E2FE5510CBEC}" type="presOf" srcId="{6260D943-BBF2-4A2B-A097-9BCE6DD19043}" destId="{9EF3D802-B3C6-4DE6-A2FA-3155F959CAFC}" srcOrd="0" destOrd="0" presId="urn:microsoft.com/office/officeart/2005/8/layout/radial6"/>
    <dgm:cxn modelId="{E6572B7E-C853-43B4-85F8-B8DC4CEF706A}" type="presOf" srcId="{506EA6B7-794D-4254-A2B8-E7F18BB95297}" destId="{5F9DF338-415C-495A-A798-54595365B422}" srcOrd="0" destOrd="0" presId="urn:microsoft.com/office/officeart/2005/8/layout/radial6"/>
    <dgm:cxn modelId="{F0BBF29D-A758-401E-A283-3BF3615AFD47}" srcId="{6260D943-BBF2-4A2B-A097-9BCE6DD19043}" destId="{506EA6B7-794D-4254-A2B8-E7F18BB95297}" srcOrd="0" destOrd="0" parTransId="{5D92075C-E9F7-4232-BDF5-1551946A7345}" sibTransId="{EA069307-89FE-4754-9BEE-512D26DAA83B}"/>
    <dgm:cxn modelId="{13E74BAD-73F9-471C-8265-E16E1966CD63}" srcId="{506EA6B7-794D-4254-A2B8-E7F18BB95297}" destId="{FE7153F5-D7D5-4210-9AB2-21E73CECCB0A}" srcOrd="0" destOrd="0" parTransId="{BCF3BDF8-F4CF-41B3-94ED-85D48362CD81}" sibTransId="{765354AC-FF85-4107-825F-60D51E023112}"/>
    <dgm:cxn modelId="{B78271B5-0657-4FFB-8433-B4348B5AE01F}" type="presOf" srcId="{765354AC-FF85-4107-825F-60D51E023112}" destId="{16EA3D67-8C11-4370-B4D5-FF2BBE46E113}" srcOrd="0" destOrd="0" presId="urn:microsoft.com/office/officeart/2005/8/layout/radial6"/>
    <dgm:cxn modelId="{57C59FBE-FE24-46C8-A8BF-C619DA8EEEDD}" type="presOf" srcId="{EA4C93D9-4520-4D72-8CDC-73D89F89D286}" destId="{CE8848F1-32F8-4354-9EEB-91B20B4B9AA1}" srcOrd="0" destOrd="0" presId="urn:microsoft.com/office/officeart/2005/8/layout/radial6"/>
    <dgm:cxn modelId="{2E7040D4-A4C7-4C11-B453-78A9741FDE40}" type="presOf" srcId="{CFC85155-727F-44FC-A7D3-3441E7EF9E98}" destId="{899A86E3-C695-4614-B23F-0B8DB3BAA326}" srcOrd="0" destOrd="0" presId="urn:microsoft.com/office/officeart/2005/8/layout/radial6"/>
    <dgm:cxn modelId="{BE964886-237D-4D93-B23F-6B93B665461D}" type="presParOf" srcId="{9EF3D802-B3C6-4DE6-A2FA-3155F959CAFC}" destId="{5F9DF338-415C-495A-A798-54595365B422}" srcOrd="0" destOrd="0" presId="urn:microsoft.com/office/officeart/2005/8/layout/radial6"/>
    <dgm:cxn modelId="{75868200-B65B-4665-821A-D0BF5DB4E08D}" type="presParOf" srcId="{9EF3D802-B3C6-4DE6-A2FA-3155F959CAFC}" destId="{7F115889-683A-404B-AB72-C6112504C3CC}" srcOrd="1" destOrd="0" presId="urn:microsoft.com/office/officeart/2005/8/layout/radial6"/>
    <dgm:cxn modelId="{BE808DC7-1475-48A0-A16D-86AB883F6F63}" type="presParOf" srcId="{9EF3D802-B3C6-4DE6-A2FA-3155F959CAFC}" destId="{CE0F7C88-DED9-44D4-9F66-4511781E5D87}" srcOrd="2" destOrd="0" presId="urn:microsoft.com/office/officeart/2005/8/layout/radial6"/>
    <dgm:cxn modelId="{BEC813FD-955C-4BEE-B775-0EB013791DC5}" type="presParOf" srcId="{9EF3D802-B3C6-4DE6-A2FA-3155F959CAFC}" destId="{16EA3D67-8C11-4370-B4D5-FF2BBE46E113}" srcOrd="3" destOrd="0" presId="urn:microsoft.com/office/officeart/2005/8/layout/radial6"/>
    <dgm:cxn modelId="{3B87FC1E-69E1-472B-A742-1992E588DBC2}" type="presParOf" srcId="{9EF3D802-B3C6-4DE6-A2FA-3155F959CAFC}" destId="{80168C2F-A4E4-4714-A779-4903175E2466}" srcOrd="4" destOrd="0" presId="urn:microsoft.com/office/officeart/2005/8/layout/radial6"/>
    <dgm:cxn modelId="{CC09F793-A9CD-48D1-84D0-BE0950607037}" type="presParOf" srcId="{9EF3D802-B3C6-4DE6-A2FA-3155F959CAFC}" destId="{81CB92B3-95DF-4E3A-9700-57577336ACE8}" srcOrd="5" destOrd="0" presId="urn:microsoft.com/office/officeart/2005/8/layout/radial6"/>
    <dgm:cxn modelId="{2211D4DB-E7B8-42C0-84D0-7EB428B2C7A5}" type="presParOf" srcId="{9EF3D802-B3C6-4DE6-A2FA-3155F959CAFC}" destId="{CE8848F1-32F8-4354-9EEB-91B20B4B9AA1}" srcOrd="6" destOrd="0" presId="urn:microsoft.com/office/officeart/2005/8/layout/radial6"/>
    <dgm:cxn modelId="{2A9EDFF4-65A6-4081-A84D-05FC5B2950E5}" type="presParOf" srcId="{9EF3D802-B3C6-4DE6-A2FA-3155F959CAFC}" destId="{0D54BD22-60A3-4086-9958-AD5B0AF6F762}" srcOrd="7" destOrd="0" presId="urn:microsoft.com/office/officeart/2005/8/layout/radial6"/>
    <dgm:cxn modelId="{7E81CE63-29F6-46B1-B648-48B41808864A}" type="presParOf" srcId="{9EF3D802-B3C6-4DE6-A2FA-3155F959CAFC}" destId="{9BEAE2FC-6529-4870-949F-7F84A4AC433E}" srcOrd="8" destOrd="0" presId="urn:microsoft.com/office/officeart/2005/8/layout/radial6"/>
    <dgm:cxn modelId="{AAF24A32-27D1-459F-88EE-C3D66F7FD1E1}" type="presParOf" srcId="{9EF3D802-B3C6-4DE6-A2FA-3155F959CAFC}" destId="{ACE10CC4-EACF-45D6-A015-59D2E9F35BA9}" srcOrd="9" destOrd="0" presId="urn:microsoft.com/office/officeart/2005/8/layout/radial6"/>
    <dgm:cxn modelId="{A05BC971-3B35-463A-A335-E0DB596280E5}" type="presParOf" srcId="{9EF3D802-B3C6-4DE6-A2FA-3155F959CAFC}" destId="{899A86E3-C695-4614-B23F-0B8DB3BAA326}" srcOrd="10" destOrd="0" presId="urn:microsoft.com/office/officeart/2005/8/layout/radial6"/>
    <dgm:cxn modelId="{8765B651-088A-41E4-B0C2-DA58148F5D26}" type="presParOf" srcId="{9EF3D802-B3C6-4DE6-A2FA-3155F959CAFC}" destId="{DFE1F076-59BD-4C3C-8B43-89C037D9239E}" srcOrd="11" destOrd="0" presId="urn:microsoft.com/office/officeart/2005/8/layout/radial6"/>
    <dgm:cxn modelId="{62A4E3E1-1F79-4AAE-A9D2-36C541DFF1C6}" type="presParOf" srcId="{9EF3D802-B3C6-4DE6-A2FA-3155F959CAFC}" destId="{0F9B50A2-903E-45BF-8216-B70C4D41DE70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B631E-9923-4A15-B4F9-44DC90BD2E2D}">
      <dsp:nvSpPr>
        <dsp:cNvPr id="0" name=""/>
        <dsp:cNvSpPr/>
      </dsp:nvSpPr>
      <dsp:spPr>
        <a:xfrm>
          <a:off x="3275074" y="2486048"/>
          <a:ext cx="1908050" cy="19080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/>
            <a:t>Nội</a:t>
          </a:r>
          <a:r>
            <a:rPr lang="en-US" sz="4300" kern="1200" dirty="0"/>
            <a:t> dung</a:t>
          </a:r>
        </a:p>
      </dsp:txBody>
      <dsp:txXfrm>
        <a:off x="3554501" y="2765475"/>
        <a:ext cx="1349196" cy="1349196"/>
      </dsp:txXfrm>
    </dsp:sp>
    <dsp:sp modelId="{BE7F8753-F9D3-4520-A9C5-BA1A9007C74A}">
      <dsp:nvSpPr>
        <dsp:cNvPr id="0" name=""/>
        <dsp:cNvSpPr/>
      </dsp:nvSpPr>
      <dsp:spPr>
        <a:xfrm rot="16200000">
          <a:off x="3941777" y="2178423"/>
          <a:ext cx="574645" cy="40605"/>
        </a:xfrm>
        <a:custGeom>
          <a:avLst/>
          <a:gdLst/>
          <a:ahLst/>
          <a:cxnLst/>
          <a:rect l="0" t="0" r="0" b="0"/>
          <a:pathLst>
            <a:path>
              <a:moveTo>
                <a:pt x="0" y="20302"/>
              </a:moveTo>
              <a:lnTo>
                <a:pt x="574645" y="203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14733" y="2184359"/>
        <a:ext cx="28732" cy="28732"/>
      </dsp:txXfrm>
    </dsp:sp>
    <dsp:sp modelId="{696FFCB6-07A5-4DB5-A5E0-7D0451D13370}">
      <dsp:nvSpPr>
        <dsp:cNvPr id="0" name=""/>
        <dsp:cNvSpPr/>
      </dsp:nvSpPr>
      <dsp:spPr>
        <a:xfrm>
          <a:off x="3275074" y="3352"/>
          <a:ext cx="1908050" cy="19080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Quy</a:t>
          </a:r>
          <a:r>
            <a:rPr lang="en-US" sz="2300" b="1" kern="1200" dirty="0"/>
            <a:t> </a:t>
          </a:r>
          <a:r>
            <a:rPr lang="en-US" sz="2300" b="1" kern="1200" dirty="0" err="1"/>
            <a:t>trình</a:t>
          </a:r>
          <a:r>
            <a:rPr lang="en-US" sz="2300" b="1" kern="1200" dirty="0"/>
            <a:t> </a:t>
          </a:r>
          <a:r>
            <a:rPr lang="en-US" sz="2300" b="1" kern="1200" dirty="0" err="1"/>
            <a:t>khảo</a:t>
          </a:r>
          <a:r>
            <a:rPr lang="en-US" sz="2300" b="1" kern="1200" dirty="0"/>
            <a:t> </a:t>
          </a:r>
          <a:r>
            <a:rPr lang="en-US" sz="2300" b="1" kern="1200" dirty="0" err="1"/>
            <a:t>sát</a:t>
          </a:r>
          <a:endParaRPr lang="en-US" sz="2300" b="1" kern="1200" dirty="0"/>
        </a:p>
      </dsp:txBody>
      <dsp:txXfrm>
        <a:off x="3554501" y="282779"/>
        <a:ext cx="1349196" cy="1349196"/>
      </dsp:txXfrm>
    </dsp:sp>
    <dsp:sp modelId="{DE2786AF-E436-4393-AAA5-5CFB21E88BEC}">
      <dsp:nvSpPr>
        <dsp:cNvPr id="0" name=""/>
        <dsp:cNvSpPr/>
      </dsp:nvSpPr>
      <dsp:spPr>
        <a:xfrm rot="1800000">
          <a:off x="5016816" y="4040445"/>
          <a:ext cx="574645" cy="40605"/>
        </a:xfrm>
        <a:custGeom>
          <a:avLst/>
          <a:gdLst/>
          <a:ahLst/>
          <a:cxnLst/>
          <a:rect l="0" t="0" r="0" b="0"/>
          <a:pathLst>
            <a:path>
              <a:moveTo>
                <a:pt x="0" y="20302"/>
              </a:moveTo>
              <a:lnTo>
                <a:pt x="574645" y="203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9773" y="4046382"/>
        <a:ext cx="28732" cy="28732"/>
      </dsp:txXfrm>
    </dsp:sp>
    <dsp:sp modelId="{25EC6544-C5A1-4BFE-8F95-027C6CF667D6}">
      <dsp:nvSpPr>
        <dsp:cNvPr id="0" name=""/>
        <dsp:cNvSpPr/>
      </dsp:nvSpPr>
      <dsp:spPr>
        <a:xfrm>
          <a:off x="5425152" y="3727396"/>
          <a:ext cx="1908050" cy="19080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Mô</a:t>
          </a:r>
          <a:r>
            <a:rPr lang="en-US" sz="2300" b="1" kern="1200" dirty="0"/>
            <a:t> </a:t>
          </a:r>
          <a:r>
            <a:rPr lang="en-US" sz="2300" b="1" kern="1200" dirty="0" err="1"/>
            <a:t>hình</a:t>
          </a:r>
          <a:r>
            <a:rPr lang="en-US" sz="2300" b="1" kern="1200" dirty="0"/>
            <a:t> Diagram</a:t>
          </a:r>
        </a:p>
      </dsp:txBody>
      <dsp:txXfrm>
        <a:off x="5704579" y="4006823"/>
        <a:ext cx="1349196" cy="1349196"/>
      </dsp:txXfrm>
    </dsp:sp>
    <dsp:sp modelId="{2436E9C6-7463-4704-B7A2-4BA64C41AA3B}">
      <dsp:nvSpPr>
        <dsp:cNvPr id="0" name=""/>
        <dsp:cNvSpPr/>
      </dsp:nvSpPr>
      <dsp:spPr>
        <a:xfrm rot="9000000">
          <a:off x="2866738" y="4040445"/>
          <a:ext cx="574645" cy="40605"/>
        </a:xfrm>
        <a:custGeom>
          <a:avLst/>
          <a:gdLst/>
          <a:ahLst/>
          <a:cxnLst/>
          <a:rect l="0" t="0" r="0" b="0"/>
          <a:pathLst>
            <a:path>
              <a:moveTo>
                <a:pt x="0" y="20302"/>
              </a:moveTo>
              <a:lnTo>
                <a:pt x="574645" y="203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139694" y="4046382"/>
        <a:ext cx="28732" cy="28732"/>
      </dsp:txXfrm>
    </dsp:sp>
    <dsp:sp modelId="{383180B1-55A2-4E58-86A8-D5E063A3FF4A}">
      <dsp:nvSpPr>
        <dsp:cNvPr id="0" name=""/>
        <dsp:cNvSpPr/>
      </dsp:nvSpPr>
      <dsp:spPr>
        <a:xfrm>
          <a:off x="1124996" y="3727396"/>
          <a:ext cx="1908050" cy="19080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Giao</a:t>
          </a:r>
          <a:r>
            <a:rPr lang="en-US" sz="2300" b="1" kern="1200" dirty="0"/>
            <a:t> </a:t>
          </a:r>
          <a:r>
            <a:rPr lang="en-US" sz="2300" b="1" kern="1200" dirty="0" err="1"/>
            <a:t>diện</a:t>
          </a:r>
          <a:r>
            <a:rPr lang="en-US" sz="2300" b="1" kern="1200" dirty="0"/>
            <a:t> </a:t>
          </a:r>
          <a:r>
            <a:rPr lang="en-US" sz="2300" b="1" kern="1200" dirty="0" err="1"/>
            <a:t>ứng</a:t>
          </a:r>
          <a:r>
            <a:rPr lang="en-US" sz="2300" b="1" kern="1200" dirty="0"/>
            <a:t> </a:t>
          </a:r>
          <a:r>
            <a:rPr lang="en-US" sz="2300" b="1" kern="1200" dirty="0" err="1"/>
            <a:t>dụng</a:t>
          </a:r>
          <a:endParaRPr lang="en-US" sz="2300" b="1" kern="1200" dirty="0"/>
        </a:p>
      </dsp:txBody>
      <dsp:txXfrm>
        <a:off x="1404423" y="4006823"/>
        <a:ext cx="1349196" cy="1349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04B8E-6BD1-421E-9E08-F989B13F781B}">
      <dsp:nvSpPr>
        <dsp:cNvPr id="0" name=""/>
        <dsp:cNvSpPr/>
      </dsp:nvSpPr>
      <dsp:spPr>
        <a:xfrm>
          <a:off x="1888475" y="667509"/>
          <a:ext cx="4452648" cy="4452648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3A144-EF7F-431A-89A1-C522E5F33BE6}">
      <dsp:nvSpPr>
        <dsp:cNvPr id="0" name=""/>
        <dsp:cNvSpPr/>
      </dsp:nvSpPr>
      <dsp:spPr>
        <a:xfrm>
          <a:off x="1888475" y="667509"/>
          <a:ext cx="4452648" cy="4452648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B50A2-903E-45BF-8216-B70C4D41DE70}">
      <dsp:nvSpPr>
        <dsp:cNvPr id="0" name=""/>
        <dsp:cNvSpPr/>
      </dsp:nvSpPr>
      <dsp:spPr>
        <a:xfrm>
          <a:off x="1888475" y="667509"/>
          <a:ext cx="4452648" cy="4452648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56338-FFA7-41B9-8DBB-8440CC73C820}">
      <dsp:nvSpPr>
        <dsp:cNvPr id="0" name=""/>
        <dsp:cNvSpPr/>
      </dsp:nvSpPr>
      <dsp:spPr>
        <a:xfrm>
          <a:off x="1888475" y="667509"/>
          <a:ext cx="4452648" cy="4452648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A3D67-8C11-4370-B4D5-FF2BBE46E113}">
      <dsp:nvSpPr>
        <dsp:cNvPr id="0" name=""/>
        <dsp:cNvSpPr/>
      </dsp:nvSpPr>
      <dsp:spPr>
        <a:xfrm>
          <a:off x="1888475" y="667509"/>
          <a:ext cx="4452648" cy="4452648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DF338-415C-495A-A798-54595365B422}">
      <dsp:nvSpPr>
        <dsp:cNvPr id="0" name=""/>
        <dsp:cNvSpPr/>
      </dsp:nvSpPr>
      <dsp:spPr>
        <a:xfrm>
          <a:off x="3090118" y="1869151"/>
          <a:ext cx="2049363" cy="2049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Người</a:t>
          </a:r>
          <a:r>
            <a:rPr lang="en-US" sz="3700" kern="1200" dirty="0"/>
            <a:t> </a:t>
          </a:r>
          <a:r>
            <a:rPr lang="en-US" sz="3700" kern="1200" dirty="0" err="1"/>
            <a:t>dùng</a:t>
          </a:r>
          <a:endParaRPr lang="en-US" sz="3700" kern="1200" dirty="0"/>
        </a:p>
      </dsp:txBody>
      <dsp:txXfrm>
        <a:off x="3390240" y="2169273"/>
        <a:ext cx="1449119" cy="1449119"/>
      </dsp:txXfrm>
    </dsp:sp>
    <dsp:sp modelId="{7F115889-683A-404B-AB72-C6112504C3CC}">
      <dsp:nvSpPr>
        <dsp:cNvPr id="0" name=""/>
        <dsp:cNvSpPr/>
      </dsp:nvSpPr>
      <dsp:spPr>
        <a:xfrm>
          <a:off x="3397522" y="1875"/>
          <a:ext cx="1434554" cy="1434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Tìm</a:t>
          </a:r>
          <a:r>
            <a:rPr lang="en-US" sz="26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kiếm</a:t>
          </a:r>
          <a:endParaRPr lang="en-US" sz="2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607608" y="211961"/>
        <a:ext cx="1014382" cy="1014382"/>
      </dsp:txXfrm>
    </dsp:sp>
    <dsp:sp modelId="{28A0E1A0-8E7F-47C6-8F11-7D175A7A5094}">
      <dsp:nvSpPr>
        <dsp:cNvPr id="0" name=""/>
        <dsp:cNvSpPr/>
      </dsp:nvSpPr>
      <dsp:spPr>
        <a:xfrm>
          <a:off x="5465766" y="1504543"/>
          <a:ext cx="1434554" cy="1434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Đăng</a:t>
          </a:r>
          <a:r>
            <a:rPr lang="en-US" sz="26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nhập</a:t>
          </a:r>
          <a:endParaRPr lang="en-US" sz="2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675852" y="1714629"/>
        <a:ext cx="1014382" cy="1014382"/>
      </dsp:txXfrm>
    </dsp:sp>
    <dsp:sp modelId="{899A86E3-C695-4614-B23F-0B8DB3BAA326}">
      <dsp:nvSpPr>
        <dsp:cNvPr id="0" name=""/>
        <dsp:cNvSpPr/>
      </dsp:nvSpPr>
      <dsp:spPr>
        <a:xfrm>
          <a:off x="4675767" y="3935909"/>
          <a:ext cx="1434554" cy="1434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Xem</a:t>
          </a:r>
          <a:r>
            <a:rPr lang="en-US" sz="2600" b="1" kern="1200" dirty="0">
              <a:latin typeface="Times New Roman" pitchFamily="18" charset="0"/>
              <a:cs typeface="Times New Roman" pitchFamily="18" charset="0"/>
            </a:rPr>
            <a:t> chi </a:t>
          </a: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tiết</a:t>
          </a:r>
          <a:endParaRPr lang="en-US" sz="2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4885853" y="4145995"/>
        <a:ext cx="1014382" cy="1014382"/>
      </dsp:txXfrm>
    </dsp:sp>
    <dsp:sp modelId="{DB4FDA7E-F59D-4483-998D-C28AF0C670CF}">
      <dsp:nvSpPr>
        <dsp:cNvPr id="0" name=""/>
        <dsp:cNvSpPr/>
      </dsp:nvSpPr>
      <dsp:spPr>
        <a:xfrm>
          <a:off x="2119277" y="3935909"/>
          <a:ext cx="1434554" cy="1434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Giỏ</a:t>
          </a:r>
          <a:r>
            <a:rPr lang="en-US" sz="26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hàng</a:t>
          </a:r>
          <a:endParaRPr lang="en-US" sz="2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2329363" y="4145995"/>
        <a:ext cx="1014382" cy="1014382"/>
      </dsp:txXfrm>
    </dsp:sp>
    <dsp:sp modelId="{A9BCCBEA-5FE2-4C74-B0A3-69B0E0CECF34}">
      <dsp:nvSpPr>
        <dsp:cNvPr id="0" name=""/>
        <dsp:cNvSpPr/>
      </dsp:nvSpPr>
      <dsp:spPr>
        <a:xfrm>
          <a:off x="1329279" y="1504543"/>
          <a:ext cx="1434554" cy="1434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Thanh</a:t>
          </a:r>
          <a:r>
            <a:rPr lang="en-US" sz="26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toán</a:t>
          </a:r>
          <a:endParaRPr lang="en-US" sz="2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1539365" y="1714629"/>
        <a:ext cx="1014382" cy="1014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B50A2-903E-45BF-8216-B70C4D41DE70}">
      <dsp:nvSpPr>
        <dsp:cNvPr id="0" name=""/>
        <dsp:cNvSpPr/>
      </dsp:nvSpPr>
      <dsp:spPr>
        <a:xfrm>
          <a:off x="2032965" y="623265"/>
          <a:ext cx="4163669" cy="4163669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10CC4-EACF-45D6-A015-59D2E9F35BA9}">
      <dsp:nvSpPr>
        <dsp:cNvPr id="0" name=""/>
        <dsp:cNvSpPr/>
      </dsp:nvSpPr>
      <dsp:spPr>
        <a:xfrm>
          <a:off x="2032965" y="623265"/>
          <a:ext cx="4163669" cy="4163669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848F1-32F8-4354-9EEB-91B20B4B9AA1}">
      <dsp:nvSpPr>
        <dsp:cNvPr id="0" name=""/>
        <dsp:cNvSpPr/>
      </dsp:nvSpPr>
      <dsp:spPr>
        <a:xfrm>
          <a:off x="2032965" y="623265"/>
          <a:ext cx="4163669" cy="4163669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A3D67-8C11-4370-B4D5-FF2BBE46E113}">
      <dsp:nvSpPr>
        <dsp:cNvPr id="0" name=""/>
        <dsp:cNvSpPr/>
      </dsp:nvSpPr>
      <dsp:spPr>
        <a:xfrm>
          <a:off x="2032965" y="623265"/>
          <a:ext cx="4163669" cy="4163669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DF338-415C-495A-A798-54595365B422}">
      <dsp:nvSpPr>
        <dsp:cNvPr id="0" name=""/>
        <dsp:cNvSpPr/>
      </dsp:nvSpPr>
      <dsp:spPr>
        <a:xfrm>
          <a:off x="3156421" y="1746721"/>
          <a:ext cx="1916757" cy="19167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sz="32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b="1" kern="1200" dirty="0" err="1">
              <a:latin typeface="Times New Roman" pitchFamily="18" charset="0"/>
              <a:cs typeface="Times New Roman" pitchFamily="18" charset="0"/>
            </a:rPr>
            <a:t>trị</a:t>
          </a:r>
          <a:r>
            <a:rPr lang="en-US" sz="32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200" b="1" kern="1200" dirty="0" err="1">
              <a:latin typeface="Times New Roman" pitchFamily="18" charset="0"/>
              <a:cs typeface="Times New Roman" pitchFamily="18" charset="0"/>
            </a:rPr>
            <a:t>viên</a:t>
          </a:r>
          <a:endParaRPr lang="en-US" sz="32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437124" y="2027424"/>
        <a:ext cx="1355351" cy="1355351"/>
      </dsp:txXfrm>
    </dsp:sp>
    <dsp:sp modelId="{7F115889-683A-404B-AB72-C6112504C3CC}">
      <dsp:nvSpPr>
        <dsp:cNvPr id="0" name=""/>
        <dsp:cNvSpPr/>
      </dsp:nvSpPr>
      <dsp:spPr>
        <a:xfrm>
          <a:off x="3443934" y="702"/>
          <a:ext cx="1341730" cy="1341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latin typeface="Times New Roman" pitchFamily="18" charset="0"/>
              <a:cs typeface="Times New Roman" pitchFamily="18" charset="0"/>
            </a:rPr>
            <a:t>Đăng nhập</a:t>
          </a:r>
          <a:endParaRPr lang="en-US" sz="2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640426" y="197194"/>
        <a:ext cx="948746" cy="948746"/>
      </dsp:txXfrm>
    </dsp:sp>
    <dsp:sp modelId="{80168C2F-A4E4-4714-A779-4903175E2466}">
      <dsp:nvSpPr>
        <dsp:cNvPr id="0" name=""/>
        <dsp:cNvSpPr/>
      </dsp:nvSpPr>
      <dsp:spPr>
        <a:xfrm>
          <a:off x="5477467" y="2034234"/>
          <a:ext cx="1341730" cy="1341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b="1" kern="1200" dirty="0" err="1">
              <a:latin typeface="Times New Roman" pitchFamily="18" charset="0"/>
              <a:cs typeface="Times New Roman" pitchFamily="18" charset="0"/>
            </a:rPr>
            <a:t>lý</a:t>
          </a: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b="1" kern="1200" dirty="0" err="1">
              <a:latin typeface="Times New Roman" pitchFamily="18" charset="0"/>
              <a:cs typeface="Times New Roman" pitchFamily="18" charset="0"/>
            </a:rPr>
            <a:t>sản</a:t>
          </a: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b="1" kern="1200" dirty="0" err="1">
              <a:latin typeface="Times New Roman" pitchFamily="18" charset="0"/>
              <a:cs typeface="Times New Roman" pitchFamily="18" charset="0"/>
            </a:rPr>
            <a:t>phẩm</a:t>
          </a:r>
          <a:endParaRPr lang="en-US" sz="22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5673959" y="2230726"/>
        <a:ext cx="948746" cy="948746"/>
      </dsp:txXfrm>
    </dsp:sp>
    <dsp:sp modelId="{0D54BD22-60A3-4086-9958-AD5B0AF6F762}">
      <dsp:nvSpPr>
        <dsp:cNvPr id="0" name=""/>
        <dsp:cNvSpPr/>
      </dsp:nvSpPr>
      <dsp:spPr>
        <a:xfrm>
          <a:off x="3443934" y="4067767"/>
          <a:ext cx="1341730" cy="1341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b="1" kern="1200" dirty="0" err="1">
              <a:latin typeface="Times New Roman" pitchFamily="18" charset="0"/>
              <a:cs typeface="Times New Roman" pitchFamily="18" charset="0"/>
            </a:rPr>
            <a:t>lý</a:t>
          </a: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b="1" kern="1200" dirty="0" err="1">
              <a:latin typeface="Times New Roman" pitchFamily="18" charset="0"/>
              <a:cs typeface="Times New Roman" pitchFamily="18" charset="0"/>
            </a:rPr>
            <a:t>hóa</a:t>
          </a:r>
          <a:r>
            <a:rPr lang="en-US" sz="22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b="1" kern="1200" dirty="0" err="1">
              <a:latin typeface="Times New Roman" pitchFamily="18" charset="0"/>
              <a:cs typeface="Times New Roman" pitchFamily="18" charset="0"/>
            </a:rPr>
            <a:t>đơn</a:t>
          </a:r>
          <a:endParaRPr lang="en-US" sz="22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3640426" y="4264259"/>
        <a:ext cx="948746" cy="948746"/>
      </dsp:txXfrm>
    </dsp:sp>
    <dsp:sp modelId="{899A86E3-C695-4614-B23F-0B8DB3BAA326}">
      <dsp:nvSpPr>
        <dsp:cNvPr id="0" name=""/>
        <dsp:cNvSpPr/>
      </dsp:nvSpPr>
      <dsp:spPr>
        <a:xfrm>
          <a:off x="1410402" y="2034234"/>
          <a:ext cx="1341730" cy="1341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sz="26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lý</a:t>
          </a:r>
          <a:r>
            <a:rPr lang="en-US" sz="26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tài</a:t>
          </a:r>
          <a:r>
            <a:rPr lang="en-US" sz="26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kern="1200" dirty="0" err="1">
              <a:latin typeface="Times New Roman" pitchFamily="18" charset="0"/>
              <a:cs typeface="Times New Roman" pitchFamily="18" charset="0"/>
            </a:rPr>
            <a:t>khoản</a:t>
          </a:r>
          <a:endParaRPr lang="en-US" sz="26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1606894" y="2230726"/>
        <a:ext cx="948746" cy="948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19228-898F-4DFC-93F5-77FB35A172A6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34B8F-732D-49CC-8738-6F53D214F8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AA641D1-5BBB-4587-8F44-C2EF10A2BD70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609600"/>
            <a:ext cx="72390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36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36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WEBSITE </a:t>
            </a:r>
            <a:r>
              <a:rPr lang="en-US" sz="36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sz="36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sz="36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BÁN</a:t>
            </a:r>
            <a:r>
              <a:rPr lang="en-US" sz="36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36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36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TỬ</a:t>
            </a:r>
            <a:endParaRPr lang="en-US" sz="36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19400" y="6096000"/>
            <a:ext cx="6324600" cy="76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Kim </a:t>
            </a:r>
            <a:r>
              <a:rPr 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Duy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cap="small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ĐĂNG KÝ THÀNH VIÊN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dangk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33400"/>
            <a:ext cx="7630590" cy="50394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LIÊN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HỆ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lienh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33400"/>
            <a:ext cx="7630590" cy="50299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GiỎ</a:t>
            </a: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HÀNG</a:t>
            </a:r>
          </a:p>
        </p:txBody>
      </p:sp>
      <p:pic>
        <p:nvPicPr>
          <p:cNvPr id="5" name="Picture 4" descr="gioha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5143500"/>
          </a:xfrm>
          <a:prstGeom prst="rect">
            <a:avLst/>
          </a:prstGeom>
        </p:spPr>
      </p:pic>
      <p:pic>
        <p:nvPicPr>
          <p:cNvPr id="7" name="Picture 6" descr="THANHTO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5143500"/>
          </a:xfrm>
          <a:prstGeom prst="rect">
            <a:avLst/>
          </a:prstGeom>
        </p:spPr>
      </p:pic>
      <p:pic>
        <p:nvPicPr>
          <p:cNvPr id="8" name="Picture 7" descr="THANHCO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CHỈNH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SỬA TÀI KHOẢN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6" name="Picture 5" descr="DANGNH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14400"/>
            <a:ext cx="3638357" cy="2209800"/>
          </a:xfrm>
          <a:prstGeom prst="rect">
            <a:avLst/>
          </a:prstGeom>
        </p:spPr>
      </p:pic>
      <p:pic>
        <p:nvPicPr>
          <p:cNvPr id="7" name="Picture 6" descr="DOITHONGT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914400"/>
            <a:ext cx="3719764" cy="2286000"/>
          </a:xfrm>
          <a:prstGeom prst="rect">
            <a:avLst/>
          </a:prstGeom>
        </p:spPr>
      </p:pic>
      <p:pic>
        <p:nvPicPr>
          <p:cNvPr id="8" name="Picture 7" descr="DOIMATKHA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352800"/>
            <a:ext cx="6553200" cy="24745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9248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CHỨC NĂNG DÀNH CHO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TRỊ VIÊN</a:t>
            </a:r>
          </a:p>
        </p:txBody>
      </p:sp>
      <p:pic>
        <p:nvPicPr>
          <p:cNvPr id="5" name="Picture 4" descr="loginad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09151"/>
            <a:ext cx="8610600" cy="5848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4400" y="4648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TRANG CHỦ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3000" b="1" i="0" u="none" strike="noStrike" kern="1200" cap="small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TRỊ VIÊN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mainad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34122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0" y="25908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LÝ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ĐƠN HÀNG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quanlydonha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097708"/>
          </a:xfrm>
          <a:prstGeom prst="rect">
            <a:avLst/>
          </a:prstGeom>
        </p:spPr>
      </p:pic>
      <p:pic>
        <p:nvPicPr>
          <p:cNvPr id="6" name="Picture 5" descr="quanlykhachha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"/>
            <a:ext cx="9144000" cy="384293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100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LÝ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TÀI KHOẢN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8" name="Picture 7" descr="quanlysangph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5400"/>
            <a:ext cx="9144000" cy="376237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90600" y="45720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LÝ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SẢN PHẨM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" name="Picture 9" descr="taikhoana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7000"/>
            <a:ext cx="9144000" cy="305790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90600" y="52578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LÝ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TÀI KHOẢN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cap="small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THÊM SẢN PHẨM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themsanph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4845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905000"/>
            <a:ext cx="8077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n-US" sz="72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Times New Roman" pitchFamily="18" charset="0"/>
                <a:cs typeface="Times New Roman" pitchFamily="18" charset="0"/>
              </a:rPr>
              <a:t>THANK FOR </a:t>
            </a:r>
          </a:p>
          <a:p>
            <a:pPr algn="ctr"/>
            <a:r>
              <a:rPr lang="en-US" sz="72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Times New Roman" pitchFamily="18" charset="0"/>
                <a:cs typeface="Times New Roman" pitchFamily="18" charset="0"/>
              </a:rPr>
              <a:t>WATCHING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0"/>
            <a:ext cx="7467600" cy="4873752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pPr>
              <a:tabLst>
                <a:tab pos="4737100" algn="l"/>
              </a:tabLst>
            </a:pPr>
            <a:r>
              <a:rPr lang="en-US" i="1" dirty="0" err="1"/>
              <a:t>Nguyễn</a:t>
            </a:r>
            <a:r>
              <a:rPr lang="en-US" i="1" dirty="0"/>
              <a:t> Quang </a:t>
            </a:r>
            <a:r>
              <a:rPr lang="en-US" i="1" dirty="0" err="1"/>
              <a:t>Trung</a:t>
            </a:r>
            <a:r>
              <a:rPr lang="en-US" i="1" dirty="0"/>
              <a:t> 	</a:t>
            </a:r>
            <a:endParaRPr lang="en-US" dirty="0"/>
          </a:p>
          <a:p>
            <a:pPr>
              <a:tabLst>
                <a:tab pos="4737100" algn="l"/>
              </a:tabLst>
            </a:pPr>
            <a:r>
              <a:rPr lang="en-US" i="1" dirty="0" err="1"/>
              <a:t>Nguyễn</a:t>
            </a:r>
            <a:r>
              <a:rPr lang="en-US" i="1" dirty="0"/>
              <a:t> </a:t>
            </a:r>
            <a:r>
              <a:rPr lang="en-US" i="1" dirty="0" err="1"/>
              <a:t>Thái</a:t>
            </a:r>
            <a:r>
              <a:rPr lang="en-US" i="1" dirty="0"/>
              <a:t> Thanh </a:t>
            </a:r>
            <a:r>
              <a:rPr lang="en-US" i="1" dirty="0" err="1"/>
              <a:t>Trà</a:t>
            </a:r>
            <a:r>
              <a:rPr lang="en-US" i="1" dirty="0"/>
              <a:t> 	</a:t>
            </a:r>
            <a:endParaRPr lang="en-US" dirty="0"/>
          </a:p>
          <a:p>
            <a:pPr>
              <a:tabLst>
                <a:tab pos="4737100" algn="l"/>
              </a:tabLst>
            </a:pPr>
            <a:r>
              <a:rPr lang="en-US" i="1" dirty="0" err="1"/>
              <a:t>Trịnh</a:t>
            </a:r>
            <a:r>
              <a:rPr lang="en-US" i="1" dirty="0"/>
              <a:t> </a:t>
            </a:r>
            <a:r>
              <a:rPr lang="en-US" i="1" dirty="0" err="1"/>
              <a:t>Hữu</a:t>
            </a:r>
            <a:r>
              <a:rPr lang="en-US" i="1" dirty="0"/>
              <a:t> Vinh 	</a:t>
            </a:r>
            <a:endParaRPr lang="en-US" dirty="0"/>
          </a:p>
          <a:p>
            <a:r>
              <a:rPr lang="en-US" dirty="0" err="1"/>
              <a:t>Trịnh</a:t>
            </a:r>
            <a:r>
              <a:rPr lang="en-US" dirty="0"/>
              <a:t> Minh </a:t>
            </a:r>
            <a:r>
              <a:rPr lang="en-US" dirty="0" err="1"/>
              <a:t>Giang</a:t>
            </a:r>
            <a:r>
              <a:rPr lang="en-US" dirty="0"/>
              <a:t>  		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381000" y="533400"/>
          <a:ext cx="8458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4676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I. QUY TRÌNH KHẢO SÁT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990600"/>
          <a:ext cx="8229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457200" y="990600"/>
          <a:ext cx="8229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4676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II. MÔ HÌNH DIAGRAM</a:t>
            </a:r>
          </a:p>
        </p:txBody>
      </p:sp>
      <p:pic>
        <p:nvPicPr>
          <p:cNvPr id="5" name="Picture 4" descr="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219"/>
            <a:ext cx="9144000" cy="42395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4676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III. GIAO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CHỨC NĂNG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Trang</a:t>
            </a: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3000" b="1" i="0" u="none" strike="noStrike" kern="1200" cap="small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chủ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6" name="Picture 5" descr="trangchu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213"/>
            <a:ext cx="9144000" cy="4801573"/>
          </a:xfrm>
          <a:prstGeom prst="rect">
            <a:avLst/>
          </a:prstGeom>
        </p:spPr>
      </p:pic>
      <p:pic>
        <p:nvPicPr>
          <p:cNvPr id="7" name="Picture 6" descr="trangchu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626"/>
            <a:ext cx="9144000" cy="4738748"/>
          </a:xfrm>
          <a:prstGeom prst="rect">
            <a:avLst/>
          </a:prstGeom>
        </p:spPr>
      </p:pic>
      <p:pic>
        <p:nvPicPr>
          <p:cNvPr id="8" name="Picture 7" descr="trangchu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3946"/>
            <a:ext cx="9144000" cy="4770107"/>
          </a:xfrm>
          <a:prstGeom prst="rect">
            <a:avLst/>
          </a:prstGeom>
        </p:spPr>
      </p:pic>
      <p:pic>
        <p:nvPicPr>
          <p:cNvPr id="10" name="Picture 9" descr="trangchu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32293"/>
            <a:ext cx="9144000" cy="4793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4676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CHỨC NĂNG DÀNH CHO NGƯỜI DÙNG</a:t>
            </a:r>
          </a:p>
        </p:txBody>
      </p:sp>
      <p:pic>
        <p:nvPicPr>
          <p:cNvPr id="5" name="Picture 4" descr="danhmu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824"/>
            <a:ext cx="9144000" cy="487835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LỌC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SẢN PHẨM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7" name="Picture 6" descr="danhmuc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264"/>
            <a:ext cx="9144000" cy="4835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CHI </a:t>
            </a:r>
            <a:r>
              <a:rPr kumimoji="0" lang="en-US" sz="3000" b="1" i="0" u="none" strike="noStrike" kern="1200" cap="small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TiẾT</a:t>
            </a: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SẢN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PHẨM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chti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63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HƯỚNG</a:t>
            </a:r>
            <a:r>
              <a:rPr kumimoji="0" lang="en-US" sz="3000" b="1" i="0" u="none" strike="noStrike" kern="120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DẪN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huong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49643" cy="6001609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85</TotalTime>
  <Words>164</Words>
  <Application>Microsoft Office PowerPoint</Application>
  <PresentationFormat>On-screen Show (4:3)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Century Schoolbook</vt:lpstr>
      <vt:lpstr>Times New Roman</vt:lpstr>
      <vt:lpstr>Wingdings</vt:lpstr>
      <vt:lpstr>Wingdings 2</vt:lpstr>
      <vt:lpstr>Oriel</vt:lpstr>
      <vt:lpstr>PowerPoint Presentation</vt:lpstr>
      <vt:lpstr>PowerPoint Presentation</vt:lpstr>
      <vt:lpstr>PowerPoint Presentation</vt:lpstr>
      <vt:lpstr>I. QUY TRÌNH KHẢO SÁT</vt:lpstr>
      <vt:lpstr>II. MÔ HÌNH DIAGRAM</vt:lpstr>
      <vt:lpstr>III. GIAO DiỆN CHỨC NĂNG</vt:lpstr>
      <vt:lpstr>CHỨC NĂNG DÀNH CHO NGƯỜI DÙNG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CHỨC NĂNG DÀNH CHO QuẢN TRỊ VIÊN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ThienTuan</dc:creator>
  <cp:lastModifiedBy>Huu Vinh Trinh</cp:lastModifiedBy>
  <cp:revision>32</cp:revision>
  <dcterms:created xsi:type="dcterms:W3CDTF">2019-08-09T04:10:00Z</dcterms:created>
  <dcterms:modified xsi:type="dcterms:W3CDTF">2021-01-24T01:56:08Z</dcterms:modified>
</cp:coreProperties>
</file>